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9"/>
  </p:notesMasterIdLst>
  <p:sldIdLst>
    <p:sldId id="274" r:id="rId2"/>
    <p:sldId id="258" r:id="rId3"/>
    <p:sldId id="262" r:id="rId4"/>
    <p:sldId id="321" r:id="rId5"/>
    <p:sldId id="285" r:id="rId6"/>
    <p:sldId id="261" r:id="rId7"/>
    <p:sldId id="312" r:id="rId8"/>
    <p:sldId id="313" r:id="rId9"/>
    <p:sldId id="259" r:id="rId10"/>
    <p:sldId id="256" r:id="rId11"/>
    <p:sldId id="322" r:id="rId12"/>
    <p:sldId id="308" r:id="rId13"/>
    <p:sldId id="318" r:id="rId14"/>
    <p:sldId id="278" r:id="rId15"/>
    <p:sldId id="320" r:id="rId16"/>
    <p:sldId id="323" r:id="rId17"/>
    <p:sldId id="286" r:id="rId1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Cambria Math" panose="02040503050406030204" pitchFamily="18" charset="0"/>
      <p:regular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Poppins" panose="020B0600000101010101" charset="0"/>
      <p:regular r:id="rId27"/>
      <p:bold r:id="rId28"/>
      <p:italic r:id="rId29"/>
      <p:boldItalic r:id="rId30"/>
    </p:embeddedFont>
    <p:embeddedFont>
      <p:font typeface="Abel" panose="020B0600000101010101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A50"/>
    <a:srgbClr val="6B919E"/>
    <a:srgbClr val="FFB679"/>
    <a:srgbClr val="86ADFA"/>
    <a:srgbClr val="5088F7"/>
    <a:srgbClr val="FF8D2D"/>
    <a:srgbClr val="A5D5E5"/>
    <a:srgbClr val="95C8DC"/>
    <a:srgbClr val="6FB4CF"/>
    <a:srgbClr val="8CC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29EDD-1538-4D4B-A778-F5D6863778A6}">
  <a:tblStyle styleId="{30E29EDD-1538-4D4B-A778-F5D686377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bcd4fe947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bcd4fe947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8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2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89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bcd4fe9472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bcd4fe9472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724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071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bcd7bfbda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bcd7bfbda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203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bcd4fe9472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bcd4fe9472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3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01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1"/>
          <p:cNvSpPr txBox="1">
            <a:spLocks noGrp="1"/>
          </p:cNvSpPr>
          <p:nvPr>
            <p:ph type="title" idx="2"/>
          </p:nvPr>
        </p:nvSpPr>
        <p:spPr>
          <a:xfrm>
            <a:off x="1817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"/>
          </p:nvPr>
        </p:nvSpPr>
        <p:spPr>
          <a:xfrm>
            <a:off x="1485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1"/>
          <p:cNvSpPr txBox="1">
            <a:spLocks noGrp="1"/>
          </p:cNvSpPr>
          <p:nvPr>
            <p:ph type="title" idx="3"/>
          </p:nvPr>
        </p:nvSpPr>
        <p:spPr>
          <a:xfrm>
            <a:off x="5651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8" name="Google Shape;438;p31"/>
          <p:cNvSpPr txBox="1">
            <a:spLocks noGrp="1"/>
          </p:cNvSpPr>
          <p:nvPr>
            <p:ph type="subTitle" idx="4"/>
          </p:nvPr>
        </p:nvSpPr>
        <p:spPr>
          <a:xfrm>
            <a:off x="5319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767314" y="59172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827799" y="337464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 userDrawn="1"/>
        </p:nvSpPr>
        <p:spPr>
          <a:xfrm>
            <a:off x="1746098" y="1334686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959136" y="386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264" y="21150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 userDrawn="1"/>
        </p:nvSpPr>
        <p:spPr>
          <a:xfrm>
            <a:off x="4092898" y="97411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393610" y="4243696"/>
            <a:ext cx="8471400" cy="733051"/>
            <a:chOff x="393610" y="4243696"/>
            <a:chExt cx="8471400" cy="733051"/>
          </a:xfrm>
        </p:grpSpPr>
        <p:sp>
          <p:nvSpPr>
            <p:cNvPr id="26" name="Google Shape;26;p3"/>
            <p:cNvSpPr/>
            <p:nvPr/>
          </p:nvSpPr>
          <p:spPr>
            <a:xfrm>
              <a:off x="7465842" y="42436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73364" y="476880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737942" y="455232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008217" y="4450526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1385462" y="487216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48716" y="4348314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699636" y="43484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93610" y="48733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825" y="3643150"/>
            <a:ext cx="9144064" cy="1500341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2474208" y="3659979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947361" y="3719476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57" y="1"/>
                </a:moveTo>
                <a:cubicBezTo>
                  <a:pt x="8001" y="1"/>
                  <a:pt x="0" y="248"/>
                  <a:pt x="0" y="248"/>
                </a:cubicBezTo>
                <a:cubicBezTo>
                  <a:pt x="0" y="248"/>
                  <a:pt x="8001" y="496"/>
                  <a:pt x="17857" y="496"/>
                </a:cubicBezTo>
                <a:cubicBezTo>
                  <a:pt x="27727" y="496"/>
                  <a:pt x="35728" y="248"/>
                  <a:pt x="35728" y="248"/>
                </a:cubicBezTo>
                <a:cubicBezTo>
                  <a:pt x="35728" y="248"/>
                  <a:pt x="27727" y="1"/>
                  <a:pt x="178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-30518" y="4196403"/>
            <a:ext cx="7063466" cy="92865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2747002" y="4420353"/>
            <a:ext cx="7064393" cy="92865"/>
          </a:xfrm>
          <a:custGeom>
            <a:avLst/>
            <a:gdLst/>
            <a:ahLst/>
            <a:cxnLst/>
            <a:rect l="l" t="t" r="r" b="b"/>
            <a:pathLst>
              <a:path w="106729" h="1403" extrusionOk="0">
                <a:moveTo>
                  <a:pt x="53365" y="1"/>
                </a:moveTo>
                <a:cubicBezTo>
                  <a:pt x="23892" y="1"/>
                  <a:pt x="1" y="702"/>
                  <a:pt x="1" y="702"/>
                </a:cubicBezTo>
                <a:cubicBezTo>
                  <a:pt x="1" y="702"/>
                  <a:pt x="23892" y="1403"/>
                  <a:pt x="53365" y="1403"/>
                </a:cubicBezTo>
                <a:cubicBezTo>
                  <a:pt x="82837" y="1403"/>
                  <a:pt x="106729" y="702"/>
                  <a:pt x="106729" y="702"/>
                </a:cubicBezTo>
                <a:cubicBezTo>
                  <a:pt x="106729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2289467" y="3095103"/>
            <a:ext cx="682485" cy="915357"/>
            <a:chOff x="1960842" y="2424078"/>
            <a:chExt cx="682485" cy="915357"/>
          </a:xfrm>
        </p:grpSpPr>
        <p:sp>
          <p:nvSpPr>
            <p:cNvPr id="76" name="Google Shape;76;p8"/>
            <p:cNvSpPr/>
            <p:nvPr/>
          </p:nvSpPr>
          <p:spPr>
            <a:xfrm>
              <a:off x="2018164" y="3045485"/>
              <a:ext cx="589687" cy="293950"/>
            </a:xfrm>
            <a:custGeom>
              <a:avLst/>
              <a:gdLst/>
              <a:ahLst/>
              <a:cxnLst/>
              <a:rect l="l" t="t" r="r" b="b"/>
              <a:pathLst>
                <a:path w="8909" h="4441" extrusionOk="0">
                  <a:moveTo>
                    <a:pt x="6544" y="3204"/>
                  </a:moveTo>
                  <a:lnTo>
                    <a:pt x="5623" y="3300"/>
                  </a:lnTo>
                  <a:lnTo>
                    <a:pt x="4949" y="3149"/>
                  </a:lnTo>
                  <a:lnTo>
                    <a:pt x="4070" y="4441"/>
                  </a:lnTo>
                  <a:lnTo>
                    <a:pt x="2860" y="2681"/>
                  </a:lnTo>
                  <a:lnTo>
                    <a:pt x="1691" y="2434"/>
                  </a:lnTo>
                  <a:lnTo>
                    <a:pt x="1" y="1"/>
                  </a:lnTo>
                  <a:lnTo>
                    <a:pt x="8908" y="1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960842" y="2998423"/>
              <a:ext cx="682485" cy="94453"/>
            </a:xfrm>
            <a:custGeom>
              <a:avLst/>
              <a:gdLst/>
              <a:ahLst/>
              <a:cxnLst/>
              <a:rect l="l" t="t" r="r" b="b"/>
              <a:pathLst>
                <a:path w="10311" h="1427" extrusionOk="0">
                  <a:moveTo>
                    <a:pt x="5113" y="0"/>
                  </a:moveTo>
                  <a:cubicBezTo>
                    <a:pt x="3391" y="0"/>
                    <a:pt x="1672" y="234"/>
                    <a:pt x="1" y="698"/>
                  </a:cubicBezTo>
                  <a:cubicBezTo>
                    <a:pt x="1" y="698"/>
                    <a:pt x="853" y="1427"/>
                    <a:pt x="5156" y="1427"/>
                  </a:cubicBezTo>
                  <a:cubicBezTo>
                    <a:pt x="5199" y="1427"/>
                    <a:pt x="5243" y="1427"/>
                    <a:pt x="5286" y="1427"/>
                  </a:cubicBezTo>
                  <a:cubicBezTo>
                    <a:pt x="9771" y="1427"/>
                    <a:pt x="10310" y="726"/>
                    <a:pt x="10310" y="726"/>
                  </a:cubicBezTo>
                  <a:cubicBezTo>
                    <a:pt x="8607" y="241"/>
                    <a:pt x="6859" y="0"/>
                    <a:pt x="5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017237" y="2424078"/>
              <a:ext cx="589687" cy="622385"/>
            </a:xfrm>
            <a:custGeom>
              <a:avLst/>
              <a:gdLst/>
              <a:ahLst/>
              <a:cxnLst/>
              <a:rect l="l" t="t" r="r" b="b"/>
              <a:pathLst>
                <a:path w="8909" h="9403" extrusionOk="0">
                  <a:moveTo>
                    <a:pt x="1" y="9389"/>
                  </a:moveTo>
                  <a:lnTo>
                    <a:pt x="1705" y="2474"/>
                  </a:lnTo>
                  <a:lnTo>
                    <a:pt x="3520" y="1375"/>
                  </a:lnTo>
                  <a:lnTo>
                    <a:pt x="5637" y="0"/>
                  </a:lnTo>
                  <a:lnTo>
                    <a:pt x="6572" y="289"/>
                  </a:lnTo>
                  <a:lnTo>
                    <a:pt x="8909" y="9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017237" y="2515025"/>
              <a:ext cx="232989" cy="530513"/>
            </a:xfrm>
            <a:custGeom>
              <a:avLst/>
              <a:gdLst/>
              <a:ahLst/>
              <a:cxnLst/>
              <a:rect l="l" t="t" r="r" b="b"/>
              <a:pathLst>
                <a:path w="3520" h="8015" extrusionOk="0">
                  <a:moveTo>
                    <a:pt x="3520" y="1"/>
                  </a:moveTo>
                  <a:lnTo>
                    <a:pt x="2187" y="4688"/>
                  </a:lnTo>
                  <a:lnTo>
                    <a:pt x="3410" y="8015"/>
                  </a:lnTo>
                  <a:lnTo>
                    <a:pt x="1" y="8015"/>
                  </a:lnTo>
                  <a:lnTo>
                    <a:pt x="1705" y="1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15614" y="2936335"/>
              <a:ext cx="391315" cy="118348"/>
            </a:xfrm>
            <a:custGeom>
              <a:avLst/>
              <a:gdLst/>
              <a:ahLst/>
              <a:cxnLst/>
              <a:rect l="l" t="t" r="r" b="b"/>
              <a:pathLst>
                <a:path w="5912" h="1788" extrusionOk="0">
                  <a:moveTo>
                    <a:pt x="1" y="509"/>
                  </a:moveTo>
                  <a:lnTo>
                    <a:pt x="3932" y="0"/>
                  </a:lnTo>
                  <a:lnTo>
                    <a:pt x="5623" y="536"/>
                  </a:lnTo>
                  <a:lnTo>
                    <a:pt x="5912" y="1664"/>
                  </a:lnTo>
                  <a:lnTo>
                    <a:pt x="468" y="17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017237" y="2950898"/>
              <a:ext cx="229348" cy="103786"/>
            </a:xfrm>
            <a:custGeom>
              <a:avLst/>
              <a:gdLst/>
              <a:ahLst/>
              <a:cxnLst/>
              <a:rect l="l" t="t" r="r" b="b"/>
              <a:pathLst>
                <a:path w="3465" h="1568" extrusionOk="0">
                  <a:moveTo>
                    <a:pt x="2998" y="289"/>
                  </a:moveTo>
                  <a:lnTo>
                    <a:pt x="812" y="0"/>
                  </a:lnTo>
                  <a:lnTo>
                    <a:pt x="262" y="371"/>
                  </a:lnTo>
                  <a:lnTo>
                    <a:pt x="1" y="1430"/>
                  </a:lnTo>
                  <a:lnTo>
                    <a:pt x="3465" y="15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100970" y="2825332"/>
              <a:ext cx="145618" cy="229348"/>
            </a:xfrm>
            <a:custGeom>
              <a:avLst/>
              <a:gdLst/>
              <a:ahLst/>
              <a:cxnLst/>
              <a:rect l="l" t="t" r="r" b="b"/>
              <a:pathLst>
                <a:path w="2200" h="3465" extrusionOk="0">
                  <a:moveTo>
                    <a:pt x="922" y="0"/>
                  </a:moveTo>
                  <a:lnTo>
                    <a:pt x="1" y="3327"/>
                  </a:lnTo>
                  <a:lnTo>
                    <a:pt x="2200" y="34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09341" y="2424078"/>
              <a:ext cx="224781" cy="335782"/>
            </a:xfrm>
            <a:custGeom>
              <a:avLst/>
              <a:gdLst/>
              <a:ahLst/>
              <a:cxnLst/>
              <a:rect l="l" t="t" r="r" b="b"/>
              <a:pathLst>
                <a:path w="3396" h="5073" extrusionOk="0">
                  <a:moveTo>
                    <a:pt x="1224" y="0"/>
                  </a:moveTo>
                  <a:lnTo>
                    <a:pt x="0" y="797"/>
                  </a:lnTo>
                  <a:lnTo>
                    <a:pt x="1375" y="275"/>
                  </a:lnTo>
                  <a:lnTo>
                    <a:pt x="1870" y="426"/>
                  </a:lnTo>
                  <a:cubicBezTo>
                    <a:pt x="1870" y="426"/>
                    <a:pt x="3368" y="5018"/>
                    <a:pt x="3382" y="5073"/>
                  </a:cubicBezTo>
                  <a:cubicBezTo>
                    <a:pt x="3382" y="5073"/>
                    <a:pt x="3382" y="5073"/>
                    <a:pt x="3382" y="5073"/>
                  </a:cubicBezTo>
                  <a:cubicBezTo>
                    <a:pt x="3396" y="5073"/>
                    <a:pt x="2159" y="289"/>
                    <a:pt x="2159" y="289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49611" y="3795927"/>
            <a:ext cx="337635" cy="99220"/>
            <a:chOff x="3120986" y="3201102"/>
            <a:chExt cx="337635" cy="99220"/>
          </a:xfrm>
        </p:grpSpPr>
        <p:sp>
          <p:nvSpPr>
            <p:cNvPr id="85" name="Google Shape;85;p8"/>
            <p:cNvSpPr/>
            <p:nvPr/>
          </p:nvSpPr>
          <p:spPr>
            <a:xfrm>
              <a:off x="3153750" y="3259351"/>
              <a:ext cx="272107" cy="40972"/>
            </a:xfrm>
            <a:custGeom>
              <a:avLst/>
              <a:gdLst/>
              <a:ahLst/>
              <a:cxnLst/>
              <a:rect l="l" t="t" r="r" b="b"/>
              <a:pathLst>
                <a:path w="4111" h="619" extrusionOk="0">
                  <a:moveTo>
                    <a:pt x="2791" y="440"/>
                  </a:moveTo>
                  <a:lnTo>
                    <a:pt x="2860" y="413"/>
                  </a:lnTo>
                  <a:lnTo>
                    <a:pt x="2915" y="399"/>
                  </a:lnTo>
                  <a:lnTo>
                    <a:pt x="3011" y="358"/>
                  </a:lnTo>
                  <a:lnTo>
                    <a:pt x="3121" y="330"/>
                  </a:lnTo>
                  <a:lnTo>
                    <a:pt x="3148" y="316"/>
                  </a:lnTo>
                  <a:lnTo>
                    <a:pt x="4111" y="0"/>
                  </a:lnTo>
                  <a:lnTo>
                    <a:pt x="0" y="0"/>
                  </a:lnTo>
                  <a:lnTo>
                    <a:pt x="523" y="619"/>
                  </a:lnTo>
                  <a:lnTo>
                    <a:pt x="2543" y="509"/>
                  </a:lnTo>
                  <a:lnTo>
                    <a:pt x="2708" y="454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120986" y="3252004"/>
              <a:ext cx="337635" cy="14760"/>
            </a:xfrm>
            <a:custGeom>
              <a:avLst/>
              <a:gdLst/>
              <a:ahLst/>
              <a:cxnLst/>
              <a:rect l="l" t="t" r="r" b="b"/>
              <a:pathLst>
                <a:path w="5101" h="223" extrusionOk="0">
                  <a:moveTo>
                    <a:pt x="2324" y="0"/>
                  </a:moveTo>
                  <a:cubicBezTo>
                    <a:pt x="1024" y="0"/>
                    <a:pt x="0" y="111"/>
                    <a:pt x="0" y="111"/>
                  </a:cubicBezTo>
                  <a:cubicBezTo>
                    <a:pt x="0" y="111"/>
                    <a:pt x="413" y="221"/>
                    <a:pt x="2544" y="221"/>
                  </a:cubicBezTo>
                  <a:cubicBezTo>
                    <a:pt x="2679" y="222"/>
                    <a:pt x="2807" y="222"/>
                    <a:pt x="2928" y="222"/>
                  </a:cubicBezTo>
                  <a:cubicBezTo>
                    <a:pt x="4869" y="222"/>
                    <a:pt x="5100" y="125"/>
                    <a:pt x="5100" y="125"/>
                  </a:cubicBezTo>
                  <a:cubicBezTo>
                    <a:pt x="5100" y="125"/>
                    <a:pt x="3959" y="1"/>
                    <a:pt x="2544" y="1"/>
                  </a:cubicBezTo>
                  <a:cubicBezTo>
                    <a:pt x="2470" y="1"/>
                    <a:pt x="2397" y="0"/>
                    <a:pt x="2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53750" y="3201102"/>
              <a:ext cx="272107" cy="58313"/>
            </a:xfrm>
            <a:custGeom>
              <a:avLst/>
              <a:gdLst/>
              <a:ahLst/>
              <a:cxnLst/>
              <a:rect l="l" t="t" r="r" b="b"/>
              <a:pathLst>
                <a:path w="4111" h="881" extrusionOk="0">
                  <a:moveTo>
                    <a:pt x="0" y="880"/>
                  </a:moveTo>
                  <a:lnTo>
                    <a:pt x="523" y="1"/>
                  </a:lnTo>
                  <a:lnTo>
                    <a:pt x="2543" y="138"/>
                  </a:lnTo>
                  <a:lnTo>
                    <a:pt x="4111" y="8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176454" y="3201102"/>
              <a:ext cx="191157" cy="30977"/>
            </a:xfrm>
            <a:custGeom>
              <a:avLst/>
              <a:gdLst/>
              <a:ahLst/>
              <a:cxnLst/>
              <a:rect l="l" t="t" r="r" b="b"/>
              <a:pathLst>
                <a:path w="2888" h="468" extrusionOk="0">
                  <a:moveTo>
                    <a:pt x="180" y="1"/>
                  </a:moveTo>
                  <a:lnTo>
                    <a:pt x="1" y="303"/>
                  </a:lnTo>
                  <a:lnTo>
                    <a:pt x="482" y="207"/>
                  </a:lnTo>
                  <a:cubicBezTo>
                    <a:pt x="482" y="207"/>
                    <a:pt x="2866" y="464"/>
                    <a:pt x="2888" y="468"/>
                  </a:cubicBezTo>
                  <a:lnTo>
                    <a:pt x="2888" y="468"/>
                  </a:lnTo>
                  <a:lnTo>
                    <a:pt x="2200" y="138"/>
                  </a:lnTo>
                  <a:lnTo>
                    <a:pt x="180" y="1"/>
                  </a:lnTo>
                  <a:close/>
                  <a:moveTo>
                    <a:pt x="2888" y="468"/>
                  </a:moveTo>
                  <a:lnTo>
                    <a:pt x="2888" y="468"/>
                  </a:lnTo>
                  <a:cubicBezTo>
                    <a:pt x="2888" y="468"/>
                    <a:pt x="2888" y="468"/>
                    <a:pt x="2888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/>
          <p:nvPr/>
        </p:nvSpPr>
        <p:spPr>
          <a:xfrm>
            <a:off x="5333910" y="4551413"/>
            <a:ext cx="9903215" cy="180169"/>
          </a:xfrm>
          <a:custGeom>
            <a:avLst/>
            <a:gdLst/>
            <a:ahLst/>
            <a:cxnLst/>
            <a:rect l="l" t="t" r="r" b="b"/>
            <a:pathLst>
              <a:path w="149618" h="2722" extrusionOk="0">
                <a:moveTo>
                  <a:pt x="74809" y="0"/>
                </a:moveTo>
                <a:cubicBezTo>
                  <a:pt x="33501" y="0"/>
                  <a:pt x="0" y="1361"/>
                  <a:pt x="0" y="1361"/>
                </a:cubicBezTo>
                <a:cubicBezTo>
                  <a:pt x="0" y="1361"/>
                  <a:pt x="33487" y="2722"/>
                  <a:pt x="74809" y="2722"/>
                </a:cubicBezTo>
                <a:cubicBezTo>
                  <a:pt x="116117" y="2722"/>
                  <a:pt x="149618" y="1361"/>
                  <a:pt x="149618" y="1361"/>
                </a:cubicBezTo>
                <a:cubicBezTo>
                  <a:pt x="149618" y="1361"/>
                  <a:pt x="116131" y="0"/>
                  <a:pt x="74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8"/>
          <p:cNvGrpSpPr/>
          <p:nvPr/>
        </p:nvGrpSpPr>
        <p:grpSpPr>
          <a:xfrm>
            <a:off x="-563926" y="1645954"/>
            <a:ext cx="2527426" cy="3542970"/>
            <a:chOff x="-30515" y="874989"/>
            <a:chExt cx="3077348" cy="4313856"/>
          </a:xfrm>
        </p:grpSpPr>
        <p:sp>
          <p:nvSpPr>
            <p:cNvPr id="92" name="Google Shape;92;p8"/>
            <p:cNvSpPr/>
            <p:nvPr/>
          </p:nvSpPr>
          <p:spPr>
            <a:xfrm>
              <a:off x="-30515" y="874989"/>
              <a:ext cx="3077305" cy="4313801"/>
            </a:xfrm>
            <a:custGeom>
              <a:avLst/>
              <a:gdLst/>
              <a:ahLst/>
              <a:cxnLst/>
              <a:rect l="l" t="t" r="r" b="b"/>
              <a:pathLst>
                <a:path w="46492" h="65173" extrusionOk="0">
                  <a:moveTo>
                    <a:pt x="46491" y="65172"/>
                  </a:moveTo>
                  <a:lnTo>
                    <a:pt x="29445" y="34902"/>
                  </a:lnTo>
                  <a:lnTo>
                    <a:pt x="19026" y="31548"/>
                  </a:lnTo>
                  <a:lnTo>
                    <a:pt x="4482" y="1732"/>
                  </a:lnTo>
                  <a:lnTo>
                    <a:pt x="0" y="0"/>
                  </a:lnTo>
                  <a:lnTo>
                    <a:pt x="0" y="65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504474" y="3052364"/>
              <a:ext cx="1542359" cy="2136481"/>
            </a:xfrm>
            <a:custGeom>
              <a:avLst/>
              <a:gdLst/>
              <a:ahLst/>
              <a:cxnLst/>
              <a:rect l="l" t="t" r="r" b="b"/>
              <a:pathLst>
                <a:path w="23302" h="32278" extrusionOk="0">
                  <a:moveTo>
                    <a:pt x="6255" y="2007"/>
                  </a:moveTo>
                  <a:lnTo>
                    <a:pt x="23301" y="32277"/>
                  </a:lnTo>
                  <a:lnTo>
                    <a:pt x="15603" y="32277"/>
                  </a:lnTo>
                  <a:lnTo>
                    <a:pt x="16524" y="260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-30515" y="874989"/>
              <a:ext cx="1259331" cy="2088228"/>
            </a:xfrm>
            <a:custGeom>
              <a:avLst/>
              <a:gdLst/>
              <a:ahLst/>
              <a:cxnLst/>
              <a:rect l="l" t="t" r="r" b="b"/>
              <a:pathLst>
                <a:path w="19026" h="31549" extrusionOk="0">
                  <a:moveTo>
                    <a:pt x="19026" y="31548"/>
                  </a:moveTo>
                  <a:lnTo>
                    <a:pt x="15314" y="29981"/>
                  </a:lnTo>
                  <a:lnTo>
                    <a:pt x="3863" y="2255"/>
                  </a:lnTo>
                  <a:lnTo>
                    <a:pt x="0" y="1911"/>
                  </a:lnTo>
                  <a:lnTo>
                    <a:pt x="0" y="0"/>
                  </a:lnTo>
                  <a:lnTo>
                    <a:pt x="4482" y="1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363909" y="4610522"/>
            <a:ext cx="1069167" cy="431366"/>
            <a:chOff x="3363909" y="4610522"/>
            <a:chExt cx="1069167" cy="431366"/>
          </a:xfrm>
        </p:grpSpPr>
        <p:sp>
          <p:nvSpPr>
            <p:cNvPr id="96" name="Google Shape;96;p8"/>
            <p:cNvSpPr/>
            <p:nvPr/>
          </p:nvSpPr>
          <p:spPr>
            <a:xfrm>
              <a:off x="3412163" y="4826174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1"/>
                  </a:moveTo>
                  <a:lnTo>
                    <a:pt x="0" y="1"/>
                  </a:lnTo>
                  <a:lnTo>
                    <a:pt x="3478" y="2942"/>
                  </a:lnTo>
                  <a:lnTo>
                    <a:pt x="5183" y="3259"/>
                  </a:lnTo>
                  <a:lnTo>
                    <a:pt x="7341" y="1224"/>
                  </a:lnTo>
                  <a:lnTo>
                    <a:pt x="11657" y="1623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3363909" y="4801617"/>
              <a:ext cx="1069167" cy="48385"/>
            </a:xfrm>
            <a:custGeom>
              <a:avLst/>
              <a:gdLst/>
              <a:ahLst/>
              <a:cxnLst/>
              <a:rect l="l" t="t" r="r" b="b"/>
              <a:pathLst>
                <a:path w="16153" h="731" extrusionOk="0">
                  <a:moveTo>
                    <a:pt x="8084" y="0"/>
                  </a:moveTo>
                  <a:cubicBezTo>
                    <a:pt x="3616" y="14"/>
                    <a:pt x="1" y="385"/>
                    <a:pt x="1" y="385"/>
                  </a:cubicBezTo>
                  <a:cubicBezTo>
                    <a:pt x="1" y="385"/>
                    <a:pt x="793" y="730"/>
                    <a:pt x="7333" y="730"/>
                  </a:cubicBezTo>
                  <a:cubicBezTo>
                    <a:pt x="7575" y="730"/>
                    <a:pt x="7826" y="730"/>
                    <a:pt x="8084" y="729"/>
                  </a:cubicBezTo>
                  <a:cubicBezTo>
                    <a:pt x="14806" y="715"/>
                    <a:pt x="16153" y="344"/>
                    <a:pt x="16153" y="344"/>
                  </a:cubicBezTo>
                  <a:cubicBezTo>
                    <a:pt x="16153" y="344"/>
                    <a:pt x="12551" y="0"/>
                    <a:pt x="8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412163" y="4610522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3259"/>
                  </a:moveTo>
                  <a:lnTo>
                    <a:pt x="0" y="3259"/>
                  </a:lnTo>
                  <a:lnTo>
                    <a:pt x="3478" y="317"/>
                  </a:lnTo>
                  <a:lnTo>
                    <a:pt x="5183" y="1"/>
                  </a:lnTo>
                  <a:lnTo>
                    <a:pt x="7341" y="2035"/>
                  </a:lnTo>
                  <a:lnTo>
                    <a:pt x="11657" y="1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898077" y="4738801"/>
              <a:ext cx="69169" cy="51959"/>
            </a:xfrm>
            <a:custGeom>
              <a:avLst/>
              <a:gdLst/>
              <a:ahLst/>
              <a:cxnLst/>
              <a:rect l="l" t="t" r="r" b="b"/>
              <a:pathLst>
                <a:path w="1045" h="785" extrusionOk="0">
                  <a:moveTo>
                    <a:pt x="0" y="97"/>
                  </a:moveTo>
                  <a:lnTo>
                    <a:pt x="729" y="785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594125" y="4610522"/>
              <a:ext cx="225708" cy="61027"/>
            </a:xfrm>
            <a:custGeom>
              <a:avLst/>
              <a:gdLst/>
              <a:ahLst/>
              <a:cxnLst/>
              <a:rect l="l" t="t" r="r" b="b"/>
              <a:pathLst>
                <a:path w="3410" h="922" extrusionOk="0">
                  <a:moveTo>
                    <a:pt x="2434" y="1"/>
                  </a:moveTo>
                  <a:lnTo>
                    <a:pt x="729" y="317"/>
                  </a:lnTo>
                  <a:lnTo>
                    <a:pt x="1" y="922"/>
                  </a:lnTo>
                  <a:lnTo>
                    <a:pt x="743" y="454"/>
                  </a:lnTo>
                  <a:lnTo>
                    <a:pt x="2283" y="221"/>
                  </a:lnTo>
                  <a:lnTo>
                    <a:pt x="3410" y="922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028144" y="4718811"/>
              <a:ext cx="236629" cy="42825"/>
            </a:xfrm>
            <a:custGeom>
              <a:avLst/>
              <a:gdLst/>
              <a:ahLst/>
              <a:cxnLst/>
              <a:rect l="l" t="t" r="r" b="b"/>
              <a:pathLst>
                <a:path w="3575" h="647" extrusionOk="0">
                  <a:moveTo>
                    <a:pt x="2351" y="1"/>
                  </a:moveTo>
                  <a:lnTo>
                    <a:pt x="1" y="220"/>
                  </a:lnTo>
                  <a:lnTo>
                    <a:pt x="2173" y="303"/>
                  </a:lnTo>
                  <a:lnTo>
                    <a:pt x="3575" y="647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4839042" y="4209517"/>
            <a:ext cx="4344778" cy="943605"/>
            <a:chOff x="4799221" y="4169696"/>
            <a:chExt cx="4344778" cy="943605"/>
          </a:xfrm>
        </p:grpSpPr>
        <p:sp>
          <p:nvSpPr>
            <p:cNvPr id="103" name="Google Shape;103;p8"/>
            <p:cNvSpPr/>
            <p:nvPr/>
          </p:nvSpPr>
          <p:spPr>
            <a:xfrm>
              <a:off x="4799221" y="4169696"/>
              <a:ext cx="4344778" cy="943605"/>
            </a:xfrm>
            <a:custGeom>
              <a:avLst/>
              <a:gdLst/>
              <a:ahLst/>
              <a:cxnLst/>
              <a:rect l="l" t="t" r="r" b="b"/>
              <a:pathLst>
                <a:path w="65641" h="14256" extrusionOk="0">
                  <a:moveTo>
                    <a:pt x="0" y="14255"/>
                  </a:moveTo>
                  <a:lnTo>
                    <a:pt x="40347" y="2694"/>
                  </a:lnTo>
                  <a:lnTo>
                    <a:pt x="65640" y="0"/>
                  </a:lnTo>
                  <a:lnTo>
                    <a:pt x="65640" y="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750993" y="4183331"/>
              <a:ext cx="3261976" cy="657002"/>
            </a:xfrm>
            <a:custGeom>
              <a:avLst/>
              <a:gdLst/>
              <a:ahLst/>
              <a:cxnLst/>
              <a:rect l="l" t="t" r="r" b="b"/>
              <a:pathLst>
                <a:path w="49282" h="9926" extrusionOk="0">
                  <a:moveTo>
                    <a:pt x="0" y="9925"/>
                  </a:moveTo>
                  <a:lnTo>
                    <a:pt x="27315" y="5293"/>
                  </a:lnTo>
                  <a:lnTo>
                    <a:pt x="49282" y="0"/>
                  </a:lnTo>
                  <a:lnTo>
                    <a:pt x="25968" y="2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6104071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8022217" y="3292738"/>
            <a:ext cx="2084220" cy="2306517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-439563" y="-419264"/>
            <a:ext cx="1167900" cy="116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hasCustomPrompt="1"/>
          </p:nvPr>
        </p:nvSpPr>
        <p:spPr>
          <a:xfrm>
            <a:off x="2726150" y="994875"/>
            <a:ext cx="36918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2832000" y="19909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 hasCustomPrompt="1"/>
          </p:nvPr>
        </p:nvSpPr>
        <p:spPr>
          <a:xfrm>
            <a:off x="102362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71327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 hasCustomPrompt="1"/>
          </p:nvPr>
        </p:nvSpPr>
        <p:spPr>
          <a:xfrm>
            <a:off x="526107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495072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202350" y="164686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7574289" y="106395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637123" y="25736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144387" y="4772783"/>
            <a:ext cx="8972822" cy="310243"/>
            <a:chOff x="144387" y="4772783"/>
            <a:chExt cx="8972822" cy="310243"/>
          </a:xfrm>
        </p:grpSpPr>
        <p:sp>
          <p:nvSpPr>
            <p:cNvPr id="366" name="Google Shape;366;p26"/>
            <p:cNvSpPr/>
            <p:nvPr/>
          </p:nvSpPr>
          <p:spPr>
            <a:xfrm>
              <a:off x="7665017" y="4924571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6311939" y="4772783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flipH="1">
              <a:off x="5027942" y="4925201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144387" y="487611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882891" y="4980689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flipH="1">
              <a:off x="8951836" y="49258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111435" y="47961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825" y="4426726"/>
            <a:ext cx="9144064" cy="116801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" name="직사각형 3"/>
          <p:cNvSpPr/>
          <p:nvPr userDrawn="1"/>
        </p:nvSpPr>
        <p:spPr>
          <a:xfrm>
            <a:off x="-76200" y="-69273"/>
            <a:ext cx="9351817" cy="52924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77" r:id="rId10"/>
    <p:sldLayoutId id="2147483679" r:id="rId11"/>
    <p:sldLayoutId id="2147483682" r:id="rId12"/>
    <p:sldLayoutId id="2147483683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58"/>
          <p:cNvGrpSpPr/>
          <p:nvPr/>
        </p:nvGrpSpPr>
        <p:grpSpPr>
          <a:xfrm>
            <a:off x="6019183" y="641233"/>
            <a:ext cx="3422664" cy="3293021"/>
            <a:chOff x="-3259839" y="1466715"/>
            <a:chExt cx="2709304" cy="2606888"/>
          </a:xfrm>
        </p:grpSpPr>
        <p:sp>
          <p:nvSpPr>
            <p:cNvPr id="1347" name="Google Shape;1347;p58"/>
            <p:cNvSpPr/>
            <p:nvPr/>
          </p:nvSpPr>
          <p:spPr>
            <a:xfrm>
              <a:off x="-2096048" y="3125413"/>
              <a:ext cx="802569" cy="688326"/>
            </a:xfrm>
            <a:custGeom>
              <a:avLst/>
              <a:gdLst/>
              <a:ahLst/>
              <a:cxnLst/>
              <a:rect l="l" t="t" r="r" b="b"/>
              <a:pathLst>
                <a:path w="8950" h="7676" extrusionOk="0">
                  <a:moveTo>
                    <a:pt x="5090" y="0"/>
                  </a:moveTo>
                  <a:cubicBezTo>
                    <a:pt x="4149" y="0"/>
                    <a:pt x="3189" y="350"/>
                    <a:pt x="2406" y="1132"/>
                  </a:cubicBezTo>
                  <a:cubicBezTo>
                    <a:pt x="1" y="3538"/>
                    <a:pt x="1705" y="7676"/>
                    <a:pt x="5114" y="7676"/>
                  </a:cubicBezTo>
                  <a:cubicBezTo>
                    <a:pt x="7231" y="7676"/>
                    <a:pt x="8950" y="5957"/>
                    <a:pt x="8950" y="3840"/>
                  </a:cubicBezTo>
                  <a:cubicBezTo>
                    <a:pt x="8950" y="1533"/>
                    <a:pt x="7061" y="0"/>
                    <a:pt x="5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-2702968" y="1466715"/>
              <a:ext cx="2152433" cy="1137210"/>
            </a:xfrm>
            <a:custGeom>
              <a:avLst/>
              <a:gdLst/>
              <a:ahLst/>
              <a:cxnLst/>
              <a:rect l="l" t="t" r="r" b="b"/>
              <a:pathLst>
                <a:path w="32519" h="17181" extrusionOk="0">
                  <a:moveTo>
                    <a:pt x="3959" y="1"/>
                  </a:moveTo>
                  <a:cubicBezTo>
                    <a:pt x="1974" y="1"/>
                    <a:pt x="1953" y="1695"/>
                    <a:pt x="1953" y="1695"/>
                  </a:cubicBezTo>
                  <a:cubicBezTo>
                    <a:pt x="1953" y="1695"/>
                    <a:pt x="358" y="1970"/>
                    <a:pt x="180" y="3166"/>
                  </a:cubicBezTo>
                  <a:cubicBezTo>
                    <a:pt x="1" y="4348"/>
                    <a:pt x="1004" y="5145"/>
                    <a:pt x="1004" y="5145"/>
                  </a:cubicBezTo>
                  <a:cubicBezTo>
                    <a:pt x="1692" y="5585"/>
                    <a:pt x="2351" y="6094"/>
                    <a:pt x="2943" y="6671"/>
                  </a:cubicBezTo>
                  <a:cubicBezTo>
                    <a:pt x="3175" y="6894"/>
                    <a:pt x="3373" y="6979"/>
                    <a:pt x="3540" y="6979"/>
                  </a:cubicBezTo>
                  <a:cubicBezTo>
                    <a:pt x="3923" y="6979"/>
                    <a:pt x="4140" y="6533"/>
                    <a:pt x="4229" y="6295"/>
                  </a:cubicBezTo>
                  <a:lnTo>
                    <a:pt x="4229" y="6295"/>
                  </a:lnTo>
                  <a:cubicBezTo>
                    <a:pt x="4123" y="6840"/>
                    <a:pt x="4881" y="7166"/>
                    <a:pt x="4881" y="7166"/>
                  </a:cubicBezTo>
                  <a:cubicBezTo>
                    <a:pt x="4881" y="7166"/>
                    <a:pt x="5994" y="7207"/>
                    <a:pt x="6572" y="7881"/>
                  </a:cubicBezTo>
                  <a:cubicBezTo>
                    <a:pt x="6737" y="8074"/>
                    <a:pt x="6925" y="8143"/>
                    <a:pt x="7109" y="8143"/>
                  </a:cubicBezTo>
                  <a:cubicBezTo>
                    <a:pt x="7338" y="8143"/>
                    <a:pt x="7560" y="8037"/>
                    <a:pt x="7726" y="7930"/>
                  </a:cubicBezTo>
                  <a:lnTo>
                    <a:pt x="7726" y="7930"/>
                  </a:lnTo>
                  <a:cubicBezTo>
                    <a:pt x="7518" y="8390"/>
                    <a:pt x="8125" y="9366"/>
                    <a:pt x="8125" y="9366"/>
                  </a:cubicBezTo>
                  <a:cubicBezTo>
                    <a:pt x="8125" y="9366"/>
                    <a:pt x="9266" y="9682"/>
                    <a:pt x="9843" y="10383"/>
                  </a:cubicBezTo>
                  <a:cubicBezTo>
                    <a:pt x="9963" y="10535"/>
                    <a:pt x="10106" y="10595"/>
                    <a:pt x="10256" y="10595"/>
                  </a:cubicBezTo>
                  <a:cubicBezTo>
                    <a:pt x="10542" y="10595"/>
                    <a:pt x="10854" y="10378"/>
                    <a:pt x="11090" y="10168"/>
                  </a:cubicBezTo>
                  <a:lnTo>
                    <a:pt x="11090" y="10168"/>
                  </a:lnTo>
                  <a:cubicBezTo>
                    <a:pt x="10852" y="10759"/>
                    <a:pt x="11191" y="11716"/>
                    <a:pt x="11191" y="11716"/>
                  </a:cubicBezTo>
                  <a:cubicBezTo>
                    <a:pt x="11191" y="11716"/>
                    <a:pt x="11244" y="11696"/>
                    <a:pt x="11336" y="11696"/>
                  </a:cubicBezTo>
                  <a:cubicBezTo>
                    <a:pt x="11563" y="11696"/>
                    <a:pt x="12023" y="11821"/>
                    <a:pt x="12483" y="12692"/>
                  </a:cubicBezTo>
                  <a:cubicBezTo>
                    <a:pt x="12821" y="13340"/>
                    <a:pt x="13705" y="13494"/>
                    <a:pt x="14470" y="13494"/>
                  </a:cubicBezTo>
                  <a:cubicBezTo>
                    <a:pt x="15168" y="13494"/>
                    <a:pt x="15768" y="13366"/>
                    <a:pt x="15768" y="13366"/>
                  </a:cubicBezTo>
                  <a:lnTo>
                    <a:pt x="15768" y="13366"/>
                  </a:lnTo>
                  <a:cubicBezTo>
                    <a:pt x="15768" y="13366"/>
                    <a:pt x="15287" y="14837"/>
                    <a:pt x="19122" y="16266"/>
                  </a:cubicBezTo>
                  <a:cubicBezTo>
                    <a:pt x="20278" y="16691"/>
                    <a:pt x="21119" y="16840"/>
                    <a:pt x="21730" y="16840"/>
                  </a:cubicBezTo>
                  <a:cubicBezTo>
                    <a:pt x="23154" y="16840"/>
                    <a:pt x="23329" y="16033"/>
                    <a:pt x="23329" y="16033"/>
                  </a:cubicBezTo>
                  <a:cubicBezTo>
                    <a:pt x="23531" y="16393"/>
                    <a:pt x="23924" y="16509"/>
                    <a:pt x="24344" y="16509"/>
                  </a:cubicBezTo>
                  <a:cubicBezTo>
                    <a:pt x="25092" y="16509"/>
                    <a:pt x="25927" y="16143"/>
                    <a:pt x="25927" y="16143"/>
                  </a:cubicBezTo>
                  <a:cubicBezTo>
                    <a:pt x="26505" y="16777"/>
                    <a:pt x="26999" y="16994"/>
                    <a:pt x="27404" y="16994"/>
                  </a:cubicBezTo>
                  <a:cubicBezTo>
                    <a:pt x="28282" y="16994"/>
                    <a:pt x="28745" y="15978"/>
                    <a:pt x="28745" y="15978"/>
                  </a:cubicBezTo>
                  <a:cubicBezTo>
                    <a:pt x="28745" y="15978"/>
                    <a:pt x="30029" y="17181"/>
                    <a:pt x="31031" y="17181"/>
                  </a:cubicBezTo>
                  <a:cubicBezTo>
                    <a:pt x="31462" y="17181"/>
                    <a:pt x="31841" y="16958"/>
                    <a:pt x="32044" y="16321"/>
                  </a:cubicBezTo>
                  <a:cubicBezTo>
                    <a:pt x="32519" y="14798"/>
                    <a:pt x="31527" y="14584"/>
                    <a:pt x="30934" y="14584"/>
                  </a:cubicBezTo>
                  <a:cubicBezTo>
                    <a:pt x="30703" y="14584"/>
                    <a:pt x="30532" y="14617"/>
                    <a:pt x="30532" y="14617"/>
                  </a:cubicBezTo>
                  <a:cubicBezTo>
                    <a:pt x="30628" y="13641"/>
                    <a:pt x="29666" y="13476"/>
                    <a:pt x="29666" y="13476"/>
                  </a:cubicBezTo>
                  <a:cubicBezTo>
                    <a:pt x="31480" y="10328"/>
                    <a:pt x="27755" y="9187"/>
                    <a:pt x="27755" y="9187"/>
                  </a:cubicBezTo>
                  <a:cubicBezTo>
                    <a:pt x="27462" y="7375"/>
                    <a:pt x="26277" y="7022"/>
                    <a:pt x="25399" y="7022"/>
                  </a:cubicBezTo>
                  <a:cubicBezTo>
                    <a:pt x="24838" y="7022"/>
                    <a:pt x="24401" y="7166"/>
                    <a:pt x="24401" y="7166"/>
                  </a:cubicBezTo>
                  <a:cubicBezTo>
                    <a:pt x="24607" y="6328"/>
                    <a:pt x="24607" y="5462"/>
                    <a:pt x="24401" y="4623"/>
                  </a:cubicBezTo>
                  <a:cubicBezTo>
                    <a:pt x="24279" y="4105"/>
                    <a:pt x="23902" y="3942"/>
                    <a:pt x="23475" y="3942"/>
                  </a:cubicBezTo>
                  <a:cubicBezTo>
                    <a:pt x="22746" y="3942"/>
                    <a:pt x="21872" y="4417"/>
                    <a:pt x="21872" y="4417"/>
                  </a:cubicBezTo>
                  <a:cubicBezTo>
                    <a:pt x="21872" y="4417"/>
                    <a:pt x="21954" y="1379"/>
                    <a:pt x="19026" y="637"/>
                  </a:cubicBezTo>
                  <a:cubicBezTo>
                    <a:pt x="18670" y="546"/>
                    <a:pt x="18334" y="507"/>
                    <a:pt x="18018" y="507"/>
                  </a:cubicBezTo>
                  <a:cubicBezTo>
                    <a:pt x="15737" y="507"/>
                    <a:pt x="14517" y="2575"/>
                    <a:pt x="14517" y="2575"/>
                  </a:cubicBezTo>
                  <a:cubicBezTo>
                    <a:pt x="14517" y="2575"/>
                    <a:pt x="13857" y="939"/>
                    <a:pt x="11026" y="458"/>
                  </a:cubicBezTo>
                  <a:cubicBezTo>
                    <a:pt x="10715" y="405"/>
                    <a:pt x="10429" y="382"/>
                    <a:pt x="10164" y="382"/>
                  </a:cubicBezTo>
                  <a:cubicBezTo>
                    <a:pt x="8058" y="382"/>
                    <a:pt x="7362" y="1866"/>
                    <a:pt x="7329" y="1940"/>
                  </a:cubicBezTo>
                  <a:lnTo>
                    <a:pt x="7329" y="1940"/>
                  </a:lnTo>
                  <a:cubicBezTo>
                    <a:pt x="7357" y="1875"/>
                    <a:pt x="7808" y="729"/>
                    <a:pt x="4936" y="114"/>
                  </a:cubicBezTo>
                  <a:cubicBezTo>
                    <a:pt x="4566" y="35"/>
                    <a:pt x="4243" y="1"/>
                    <a:pt x="3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-2914980" y="3855705"/>
              <a:ext cx="472332" cy="180500"/>
            </a:xfrm>
            <a:custGeom>
              <a:avLst/>
              <a:gdLst/>
              <a:ahLst/>
              <a:cxnLst/>
              <a:rect l="l" t="t" r="r" b="b"/>
              <a:pathLst>
                <a:path w="7136" h="2727" extrusionOk="0">
                  <a:moveTo>
                    <a:pt x="1601" y="1"/>
                  </a:moveTo>
                  <a:cubicBezTo>
                    <a:pt x="956" y="1"/>
                    <a:pt x="414" y="603"/>
                    <a:pt x="276" y="973"/>
                  </a:cubicBezTo>
                  <a:cubicBezTo>
                    <a:pt x="152" y="1316"/>
                    <a:pt x="1" y="1866"/>
                    <a:pt x="454" y="2457"/>
                  </a:cubicBezTo>
                  <a:cubicBezTo>
                    <a:pt x="611" y="2652"/>
                    <a:pt x="1044" y="2727"/>
                    <a:pt x="1618" y="2727"/>
                  </a:cubicBezTo>
                  <a:cubicBezTo>
                    <a:pt x="3563" y="2727"/>
                    <a:pt x="7135" y="1866"/>
                    <a:pt x="7135" y="1866"/>
                  </a:cubicBezTo>
                  <a:cubicBezTo>
                    <a:pt x="7085" y="1374"/>
                    <a:pt x="5689" y="1307"/>
                    <a:pt x="4943" y="1307"/>
                  </a:cubicBezTo>
                  <a:cubicBezTo>
                    <a:pt x="4669" y="1307"/>
                    <a:pt x="4482" y="1316"/>
                    <a:pt x="4482" y="1316"/>
                  </a:cubicBezTo>
                  <a:cubicBezTo>
                    <a:pt x="4261" y="789"/>
                    <a:pt x="3873" y="650"/>
                    <a:pt x="3526" y="650"/>
                  </a:cubicBezTo>
                  <a:cubicBezTo>
                    <a:pt x="3140" y="650"/>
                    <a:pt x="2805" y="821"/>
                    <a:pt x="2805" y="821"/>
                  </a:cubicBezTo>
                  <a:cubicBezTo>
                    <a:pt x="2409" y="215"/>
                    <a:pt x="198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0" name="Google Shape;1350;p58"/>
            <p:cNvGrpSpPr/>
            <p:nvPr/>
          </p:nvGrpSpPr>
          <p:grpSpPr>
            <a:xfrm>
              <a:off x="-2637438" y="1714073"/>
              <a:ext cx="158393" cy="286142"/>
              <a:chOff x="-2637438" y="1714073"/>
              <a:chExt cx="158393" cy="286142"/>
            </a:xfrm>
          </p:grpSpPr>
          <p:sp>
            <p:nvSpPr>
              <p:cNvPr id="1351" name="Google Shape;1351;p58"/>
              <p:cNvSpPr/>
              <p:nvPr/>
            </p:nvSpPr>
            <p:spPr>
              <a:xfrm>
                <a:off x="-2637438" y="1714073"/>
                <a:ext cx="158393" cy="125099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890" extrusionOk="0">
                    <a:moveTo>
                      <a:pt x="932" y="1"/>
                    </a:moveTo>
                    <a:cubicBezTo>
                      <a:pt x="196" y="1"/>
                      <a:pt x="1" y="501"/>
                      <a:pt x="1" y="501"/>
                    </a:cubicBezTo>
                    <a:lnTo>
                      <a:pt x="1" y="1601"/>
                    </a:lnTo>
                    <a:cubicBezTo>
                      <a:pt x="149" y="1452"/>
                      <a:pt x="421" y="1292"/>
                      <a:pt x="895" y="1292"/>
                    </a:cubicBezTo>
                    <a:cubicBezTo>
                      <a:pt x="947" y="1292"/>
                      <a:pt x="1002" y="1294"/>
                      <a:pt x="1059" y="1298"/>
                    </a:cubicBezTo>
                    <a:cubicBezTo>
                      <a:pt x="1554" y="1326"/>
                      <a:pt x="2021" y="1546"/>
                      <a:pt x="2392" y="1890"/>
                    </a:cubicBezTo>
                    <a:lnTo>
                      <a:pt x="2392" y="762"/>
                    </a:lnTo>
                    <a:cubicBezTo>
                      <a:pt x="2076" y="336"/>
                      <a:pt x="1595" y="61"/>
                      <a:pt x="1073" y="6"/>
                    </a:cubicBezTo>
                    <a:cubicBezTo>
                      <a:pt x="1024" y="2"/>
                      <a:pt x="977" y="1"/>
                      <a:pt x="9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8"/>
              <p:cNvSpPr/>
              <p:nvPr/>
            </p:nvSpPr>
            <p:spPr>
              <a:xfrm>
                <a:off x="-2637438" y="1799593"/>
                <a:ext cx="158393" cy="2006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031" extrusionOk="0">
                    <a:moveTo>
                      <a:pt x="895" y="0"/>
                    </a:moveTo>
                    <a:cubicBezTo>
                      <a:pt x="421" y="0"/>
                      <a:pt x="149" y="160"/>
                      <a:pt x="1" y="309"/>
                    </a:cubicBezTo>
                    <a:lnTo>
                      <a:pt x="1" y="3031"/>
                    </a:lnTo>
                    <a:lnTo>
                      <a:pt x="2392" y="3031"/>
                    </a:lnTo>
                    <a:lnTo>
                      <a:pt x="2392" y="598"/>
                    </a:lnTo>
                    <a:cubicBezTo>
                      <a:pt x="2021" y="254"/>
                      <a:pt x="1554" y="34"/>
                      <a:pt x="1059" y="6"/>
                    </a:cubicBezTo>
                    <a:cubicBezTo>
                      <a:pt x="1002" y="2"/>
                      <a:pt x="947" y="0"/>
                      <a:pt x="8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58"/>
            <p:cNvGrpSpPr/>
            <p:nvPr/>
          </p:nvGrpSpPr>
          <p:grpSpPr>
            <a:xfrm>
              <a:off x="-2380812" y="1848839"/>
              <a:ext cx="152899" cy="370666"/>
              <a:chOff x="-2380812" y="1848839"/>
              <a:chExt cx="152899" cy="370666"/>
            </a:xfrm>
          </p:grpSpPr>
          <p:sp>
            <p:nvSpPr>
              <p:cNvPr id="1354" name="Google Shape;1354;p58"/>
              <p:cNvSpPr/>
              <p:nvPr/>
            </p:nvSpPr>
            <p:spPr>
              <a:xfrm>
                <a:off x="-2380812" y="1848839"/>
                <a:ext cx="152899" cy="120466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820" extrusionOk="0">
                    <a:moveTo>
                      <a:pt x="917" y="1"/>
                    </a:moveTo>
                    <a:cubicBezTo>
                      <a:pt x="187" y="1"/>
                      <a:pt x="0" y="500"/>
                      <a:pt x="0" y="500"/>
                    </a:cubicBezTo>
                    <a:lnTo>
                      <a:pt x="0" y="1531"/>
                    </a:lnTo>
                    <a:cubicBezTo>
                      <a:pt x="160" y="1395"/>
                      <a:pt x="408" y="1249"/>
                      <a:pt x="851" y="1249"/>
                    </a:cubicBezTo>
                    <a:cubicBezTo>
                      <a:pt x="904" y="1249"/>
                      <a:pt x="959" y="1251"/>
                      <a:pt x="1017" y="1256"/>
                    </a:cubicBezTo>
                    <a:cubicBezTo>
                      <a:pt x="1498" y="1283"/>
                      <a:pt x="1952" y="1489"/>
                      <a:pt x="2310" y="1819"/>
                    </a:cubicBezTo>
                    <a:lnTo>
                      <a:pt x="2310" y="733"/>
                    </a:lnTo>
                    <a:cubicBezTo>
                      <a:pt x="1993" y="321"/>
                      <a:pt x="1540" y="60"/>
                      <a:pt x="1031" y="5"/>
                    </a:cubicBezTo>
                    <a:cubicBezTo>
                      <a:pt x="992" y="2"/>
                      <a:pt x="954" y="1"/>
                      <a:pt x="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8"/>
              <p:cNvSpPr/>
              <p:nvPr/>
            </p:nvSpPr>
            <p:spPr>
              <a:xfrm>
                <a:off x="-2380812" y="1930784"/>
                <a:ext cx="151972" cy="288721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4362" extrusionOk="0">
                    <a:moveTo>
                      <a:pt x="899" y="1"/>
                    </a:moveTo>
                    <a:cubicBezTo>
                      <a:pt x="423" y="1"/>
                      <a:pt x="153" y="153"/>
                      <a:pt x="0" y="293"/>
                    </a:cubicBezTo>
                    <a:lnTo>
                      <a:pt x="0" y="2918"/>
                    </a:lnTo>
                    <a:lnTo>
                      <a:pt x="2296" y="4362"/>
                    </a:lnTo>
                    <a:lnTo>
                      <a:pt x="2296" y="581"/>
                    </a:lnTo>
                    <a:cubicBezTo>
                      <a:pt x="1952" y="238"/>
                      <a:pt x="1498" y="45"/>
                      <a:pt x="1017" y="4"/>
                    </a:cubicBezTo>
                    <a:cubicBezTo>
                      <a:pt x="976" y="2"/>
                      <a:pt x="937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" name="Google Shape;1356;p58"/>
            <p:cNvGrpSpPr/>
            <p:nvPr/>
          </p:nvGrpSpPr>
          <p:grpSpPr>
            <a:xfrm>
              <a:off x="-2166086" y="1997175"/>
              <a:ext cx="142904" cy="347897"/>
              <a:chOff x="-2166086" y="1997175"/>
              <a:chExt cx="142904" cy="347897"/>
            </a:xfrm>
          </p:grpSpPr>
          <p:sp>
            <p:nvSpPr>
              <p:cNvPr id="1357" name="Google Shape;1357;p58"/>
              <p:cNvSpPr/>
              <p:nvPr/>
            </p:nvSpPr>
            <p:spPr>
              <a:xfrm>
                <a:off x="-2166086" y="1997175"/>
                <a:ext cx="142904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10" extrusionOk="0">
                    <a:moveTo>
                      <a:pt x="849" y="0"/>
                    </a:moveTo>
                    <a:cubicBezTo>
                      <a:pt x="174" y="0"/>
                      <a:pt x="0" y="458"/>
                      <a:pt x="0" y="458"/>
                    </a:cubicBezTo>
                    <a:lnTo>
                      <a:pt x="0" y="1448"/>
                    </a:lnTo>
                    <a:cubicBezTo>
                      <a:pt x="140" y="1321"/>
                      <a:pt x="398" y="1170"/>
                      <a:pt x="849" y="1170"/>
                    </a:cubicBezTo>
                    <a:cubicBezTo>
                      <a:pt x="886" y="1170"/>
                      <a:pt x="924" y="1171"/>
                      <a:pt x="963" y="1173"/>
                    </a:cubicBezTo>
                    <a:cubicBezTo>
                      <a:pt x="1402" y="1214"/>
                      <a:pt x="1829" y="1407"/>
                      <a:pt x="2159" y="1709"/>
                    </a:cubicBezTo>
                    <a:lnTo>
                      <a:pt x="2159" y="692"/>
                    </a:lnTo>
                    <a:cubicBezTo>
                      <a:pt x="1870" y="307"/>
                      <a:pt x="1444" y="59"/>
                      <a:pt x="963" y="4"/>
                    </a:cubicBezTo>
                    <a:cubicBezTo>
                      <a:pt x="923" y="2"/>
                      <a:pt x="885" y="0"/>
                      <a:pt x="8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8"/>
              <p:cNvSpPr/>
              <p:nvPr/>
            </p:nvSpPr>
            <p:spPr>
              <a:xfrm>
                <a:off x="-2166086" y="2074553"/>
                <a:ext cx="142904" cy="270519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087" extrusionOk="0">
                    <a:moveTo>
                      <a:pt x="839" y="1"/>
                    </a:moveTo>
                    <a:cubicBezTo>
                      <a:pt x="398" y="1"/>
                      <a:pt x="140" y="152"/>
                      <a:pt x="0" y="279"/>
                    </a:cubicBezTo>
                    <a:lnTo>
                      <a:pt x="0" y="2739"/>
                    </a:lnTo>
                    <a:lnTo>
                      <a:pt x="2159" y="4087"/>
                    </a:lnTo>
                    <a:lnTo>
                      <a:pt x="2159" y="540"/>
                    </a:lnTo>
                    <a:cubicBezTo>
                      <a:pt x="1829" y="224"/>
                      <a:pt x="1402" y="45"/>
                      <a:pt x="949" y="4"/>
                    </a:cubicBezTo>
                    <a:cubicBezTo>
                      <a:pt x="911" y="2"/>
                      <a:pt x="874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8"/>
            <p:cNvGrpSpPr/>
            <p:nvPr/>
          </p:nvGrpSpPr>
          <p:grpSpPr>
            <a:xfrm>
              <a:off x="-1963208" y="2155439"/>
              <a:ext cx="130196" cy="316125"/>
              <a:chOff x="-1963208" y="2155439"/>
              <a:chExt cx="130196" cy="316125"/>
            </a:xfrm>
          </p:grpSpPr>
          <p:sp>
            <p:nvSpPr>
              <p:cNvPr id="1360" name="Google Shape;1360;p58"/>
              <p:cNvSpPr/>
              <p:nvPr/>
            </p:nvSpPr>
            <p:spPr>
              <a:xfrm>
                <a:off x="-1963208" y="2155439"/>
                <a:ext cx="130196" cy="102264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45" extrusionOk="0">
                    <a:moveTo>
                      <a:pt x="768" y="1"/>
                    </a:moveTo>
                    <a:cubicBezTo>
                      <a:pt x="160" y="1"/>
                      <a:pt x="1" y="418"/>
                      <a:pt x="1" y="418"/>
                    </a:cubicBezTo>
                    <a:lnTo>
                      <a:pt x="1" y="1311"/>
                    </a:lnTo>
                    <a:cubicBezTo>
                      <a:pt x="196" y="1139"/>
                      <a:pt x="448" y="1053"/>
                      <a:pt x="709" y="1053"/>
                    </a:cubicBezTo>
                    <a:cubicBezTo>
                      <a:pt x="761" y="1053"/>
                      <a:pt x="814" y="1057"/>
                      <a:pt x="867" y="1064"/>
                    </a:cubicBezTo>
                    <a:cubicBezTo>
                      <a:pt x="1265" y="1091"/>
                      <a:pt x="1664" y="1270"/>
                      <a:pt x="1967" y="1545"/>
                    </a:cubicBezTo>
                    <a:lnTo>
                      <a:pt x="1967" y="624"/>
                    </a:lnTo>
                    <a:cubicBezTo>
                      <a:pt x="1705" y="280"/>
                      <a:pt x="1307" y="47"/>
                      <a:pt x="881" y="5"/>
                    </a:cubicBezTo>
                    <a:cubicBezTo>
                      <a:pt x="842" y="2"/>
                      <a:pt x="804" y="1"/>
                      <a:pt x="7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8"/>
              <p:cNvSpPr/>
              <p:nvPr/>
            </p:nvSpPr>
            <p:spPr>
              <a:xfrm>
                <a:off x="-1963208" y="2225139"/>
                <a:ext cx="129269" cy="2464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723" extrusionOk="0">
                    <a:moveTo>
                      <a:pt x="701" y="0"/>
                    </a:moveTo>
                    <a:cubicBezTo>
                      <a:pt x="448" y="0"/>
                      <a:pt x="196" y="86"/>
                      <a:pt x="1" y="258"/>
                    </a:cubicBezTo>
                    <a:lnTo>
                      <a:pt x="1" y="2485"/>
                    </a:lnTo>
                    <a:lnTo>
                      <a:pt x="1953" y="3722"/>
                    </a:lnTo>
                    <a:lnTo>
                      <a:pt x="1953" y="492"/>
                    </a:lnTo>
                    <a:cubicBezTo>
                      <a:pt x="1650" y="217"/>
                      <a:pt x="1265" y="38"/>
                      <a:pt x="853" y="11"/>
                    </a:cubicBezTo>
                    <a:cubicBezTo>
                      <a:pt x="803" y="4"/>
                      <a:pt x="752" y="0"/>
                      <a:pt x="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2" name="Google Shape;1362;p58"/>
            <p:cNvSpPr/>
            <p:nvPr/>
          </p:nvSpPr>
          <p:spPr>
            <a:xfrm>
              <a:off x="-2918621" y="2000153"/>
              <a:ext cx="16481" cy="16481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1"/>
                  </a:moveTo>
                  <a:cubicBezTo>
                    <a:pt x="63" y="1"/>
                    <a:pt x="1" y="42"/>
                    <a:pt x="1" y="124"/>
                  </a:cubicBezTo>
                  <a:cubicBezTo>
                    <a:pt x="1" y="207"/>
                    <a:pt x="63" y="248"/>
                    <a:pt x="125" y="248"/>
                  </a:cubicBezTo>
                  <a:cubicBezTo>
                    <a:pt x="186" y="248"/>
                    <a:pt x="248" y="207"/>
                    <a:pt x="248" y="124"/>
                  </a:cubicBezTo>
                  <a:cubicBezTo>
                    <a:pt x="248" y="42"/>
                    <a:pt x="186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-2958600" y="1999690"/>
              <a:ext cx="16878" cy="13768"/>
            </a:xfrm>
            <a:custGeom>
              <a:avLst/>
              <a:gdLst/>
              <a:ahLst/>
              <a:cxnLst/>
              <a:rect l="l" t="t" r="r" b="b"/>
              <a:pathLst>
                <a:path w="255" h="208" extrusionOk="0">
                  <a:moveTo>
                    <a:pt x="125" y="1"/>
                  </a:moveTo>
                  <a:cubicBezTo>
                    <a:pt x="62" y="1"/>
                    <a:pt x="0" y="35"/>
                    <a:pt x="14" y="104"/>
                  </a:cubicBezTo>
                  <a:cubicBezTo>
                    <a:pt x="0" y="173"/>
                    <a:pt x="62" y="207"/>
                    <a:pt x="125" y="207"/>
                  </a:cubicBezTo>
                  <a:cubicBezTo>
                    <a:pt x="189" y="207"/>
                    <a:pt x="254" y="173"/>
                    <a:pt x="247" y="104"/>
                  </a:cubicBezTo>
                  <a:cubicBezTo>
                    <a:pt x="254" y="35"/>
                    <a:pt x="189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-2919481" y="2032918"/>
              <a:ext cx="16415" cy="16415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24" y="1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79"/>
                    <a:pt x="41" y="248"/>
                    <a:pt x="110" y="248"/>
                  </a:cubicBezTo>
                  <a:cubicBezTo>
                    <a:pt x="179" y="248"/>
                    <a:pt x="234" y="193"/>
                    <a:pt x="248" y="124"/>
                  </a:cubicBezTo>
                  <a:cubicBezTo>
                    <a:pt x="248" y="56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-2959527" y="2031131"/>
              <a:ext cx="19129" cy="1641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79"/>
                    <a:pt x="55" y="234"/>
                    <a:pt x="124" y="248"/>
                  </a:cubicBezTo>
                  <a:cubicBezTo>
                    <a:pt x="275" y="248"/>
                    <a:pt x="289" y="0"/>
                    <a:pt x="124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-2921070" y="2064756"/>
              <a:ext cx="18930" cy="16150"/>
            </a:xfrm>
            <a:custGeom>
              <a:avLst/>
              <a:gdLst/>
              <a:ahLst/>
              <a:cxnLst/>
              <a:rect l="l" t="t" r="r" b="b"/>
              <a:pathLst>
                <a:path w="286" h="244" extrusionOk="0">
                  <a:moveTo>
                    <a:pt x="134" y="1"/>
                  </a:moveTo>
                  <a:cubicBezTo>
                    <a:pt x="65" y="1"/>
                    <a:pt x="10" y="42"/>
                    <a:pt x="10" y="111"/>
                  </a:cubicBezTo>
                  <a:cubicBezTo>
                    <a:pt x="1" y="187"/>
                    <a:pt x="64" y="243"/>
                    <a:pt x="131" y="243"/>
                  </a:cubicBezTo>
                  <a:cubicBezTo>
                    <a:pt x="161" y="243"/>
                    <a:pt x="191" y="232"/>
                    <a:pt x="217" y="207"/>
                  </a:cubicBezTo>
                  <a:cubicBezTo>
                    <a:pt x="285" y="138"/>
                    <a:pt x="244" y="1"/>
                    <a:pt x="13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-2961381" y="2062241"/>
              <a:ext cx="17342" cy="16150"/>
            </a:xfrm>
            <a:custGeom>
              <a:avLst/>
              <a:gdLst/>
              <a:ahLst/>
              <a:cxnLst/>
              <a:rect l="l" t="t" r="r" b="b"/>
              <a:pathLst>
                <a:path w="262" h="244" extrusionOk="0">
                  <a:moveTo>
                    <a:pt x="131" y="1"/>
                  </a:moveTo>
                  <a:cubicBezTo>
                    <a:pt x="66" y="1"/>
                    <a:pt x="1" y="46"/>
                    <a:pt x="15" y="135"/>
                  </a:cubicBezTo>
                  <a:cubicBezTo>
                    <a:pt x="15" y="205"/>
                    <a:pt x="72" y="243"/>
                    <a:pt x="130" y="243"/>
                  </a:cubicBezTo>
                  <a:cubicBezTo>
                    <a:pt x="186" y="243"/>
                    <a:pt x="242" y="209"/>
                    <a:pt x="248" y="135"/>
                  </a:cubicBezTo>
                  <a:cubicBezTo>
                    <a:pt x="262" y="4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-2922261" y="2096595"/>
              <a:ext cx="16481" cy="16150"/>
            </a:xfrm>
            <a:custGeom>
              <a:avLst/>
              <a:gdLst/>
              <a:ahLst/>
              <a:cxnLst/>
              <a:rect l="l" t="t" r="r" b="b"/>
              <a:pathLst>
                <a:path w="249" h="244" extrusionOk="0">
                  <a:moveTo>
                    <a:pt x="125" y="1"/>
                  </a:moveTo>
                  <a:cubicBezTo>
                    <a:pt x="70" y="1"/>
                    <a:pt x="1" y="56"/>
                    <a:pt x="1" y="125"/>
                  </a:cubicBezTo>
                  <a:cubicBezTo>
                    <a:pt x="1" y="202"/>
                    <a:pt x="65" y="243"/>
                    <a:pt x="129" y="243"/>
                  </a:cubicBezTo>
                  <a:cubicBezTo>
                    <a:pt x="189" y="243"/>
                    <a:pt x="248" y="205"/>
                    <a:pt x="248" y="125"/>
                  </a:cubicBezTo>
                  <a:cubicBezTo>
                    <a:pt x="248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-2962241" y="2095205"/>
              <a:ext cx="16878" cy="16018"/>
            </a:xfrm>
            <a:custGeom>
              <a:avLst/>
              <a:gdLst/>
              <a:ahLst/>
              <a:cxnLst/>
              <a:rect l="l" t="t" r="r" b="b"/>
              <a:pathLst>
                <a:path w="255" h="242" extrusionOk="0">
                  <a:moveTo>
                    <a:pt x="126" y="1"/>
                  </a:moveTo>
                  <a:cubicBezTo>
                    <a:pt x="67" y="1"/>
                    <a:pt x="7" y="39"/>
                    <a:pt x="0" y="118"/>
                  </a:cubicBezTo>
                  <a:cubicBezTo>
                    <a:pt x="0" y="187"/>
                    <a:pt x="55" y="242"/>
                    <a:pt x="124" y="242"/>
                  </a:cubicBezTo>
                  <a:cubicBezTo>
                    <a:pt x="192" y="242"/>
                    <a:pt x="247" y="201"/>
                    <a:pt x="247" y="132"/>
                  </a:cubicBezTo>
                  <a:cubicBezTo>
                    <a:pt x="255" y="46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-2923122" y="2128433"/>
              <a:ext cx="16415" cy="16481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3"/>
                    <a:pt x="55" y="248"/>
                    <a:pt x="124" y="248"/>
                  </a:cubicBezTo>
                  <a:cubicBezTo>
                    <a:pt x="179" y="248"/>
                    <a:pt x="234" y="193"/>
                    <a:pt x="248" y="125"/>
                  </a:cubicBezTo>
                  <a:cubicBezTo>
                    <a:pt x="248" y="70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-2963168" y="2127440"/>
              <a:ext cx="16415" cy="16084"/>
            </a:xfrm>
            <a:custGeom>
              <a:avLst/>
              <a:gdLst/>
              <a:ahLst/>
              <a:cxnLst/>
              <a:rect l="l" t="t" r="r" b="b"/>
              <a:pathLst>
                <a:path w="248" h="243" extrusionOk="0">
                  <a:moveTo>
                    <a:pt x="106" y="0"/>
                  </a:moveTo>
                  <a:cubicBezTo>
                    <a:pt x="55" y="0"/>
                    <a:pt x="0" y="51"/>
                    <a:pt x="0" y="112"/>
                  </a:cubicBezTo>
                  <a:cubicBezTo>
                    <a:pt x="0" y="198"/>
                    <a:pt x="67" y="243"/>
                    <a:pt x="132" y="243"/>
                  </a:cubicBezTo>
                  <a:cubicBezTo>
                    <a:pt x="191" y="243"/>
                    <a:pt x="248" y="205"/>
                    <a:pt x="248" y="126"/>
                  </a:cubicBezTo>
                  <a:cubicBezTo>
                    <a:pt x="248" y="57"/>
                    <a:pt x="193" y="2"/>
                    <a:pt x="124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58"/>
            <p:cNvGrpSpPr/>
            <p:nvPr/>
          </p:nvGrpSpPr>
          <p:grpSpPr>
            <a:xfrm>
              <a:off x="-2985011" y="1929196"/>
              <a:ext cx="1333942" cy="687915"/>
              <a:chOff x="-2985011" y="1929196"/>
              <a:chExt cx="1333942" cy="687915"/>
            </a:xfrm>
          </p:grpSpPr>
          <p:grpSp>
            <p:nvGrpSpPr>
              <p:cNvPr id="1373" name="Google Shape;1373;p58"/>
              <p:cNvGrpSpPr/>
              <p:nvPr/>
            </p:nvGrpSpPr>
            <p:grpSpPr>
              <a:xfrm>
                <a:off x="-2453623" y="2025637"/>
                <a:ext cx="802554" cy="591474"/>
                <a:chOff x="-2453623" y="2025637"/>
                <a:chExt cx="802554" cy="591474"/>
              </a:xfrm>
            </p:grpSpPr>
            <p:sp>
              <p:nvSpPr>
                <p:cNvPr id="1374" name="Google Shape;1374;p58"/>
                <p:cNvSpPr/>
                <p:nvPr/>
              </p:nvSpPr>
              <p:spPr>
                <a:xfrm>
                  <a:off x="-2453623" y="2025637"/>
                  <a:ext cx="802554" cy="59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5" h="8936" extrusionOk="0">
                      <a:moveTo>
                        <a:pt x="42" y="1"/>
                      </a:moveTo>
                      <a:lnTo>
                        <a:pt x="0" y="3231"/>
                      </a:lnTo>
                      <a:lnTo>
                        <a:pt x="12056" y="8936"/>
                      </a:lnTo>
                      <a:lnTo>
                        <a:pt x="12125" y="661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5" name="Google Shape;1375;p58"/>
                <p:cNvGrpSpPr/>
                <p:nvPr/>
              </p:nvGrpSpPr>
              <p:grpSpPr>
                <a:xfrm>
                  <a:off x="-2435420" y="2080576"/>
                  <a:ext cx="774378" cy="496172"/>
                  <a:chOff x="-2435420" y="2080576"/>
                  <a:chExt cx="774378" cy="496172"/>
                </a:xfrm>
              </p:grpSpPr>
              <p:sp>
                <p:nvSpPr>
                  <p:cNvPr id="1376" name="Google Shape;1376;p58"/>
                  <p:cNvSpPr/>
                  <p:nvPr/>
                </p:nvSpPr>
                <p:spPr>
                  <a:xfrm>
                    <a:off x="-1675671" y="2466739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28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21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58"/>
                  <p:cNvSpPr/>
                  <p:nvPr/>
                </p:nvSpPr>
                <p:spPr>
                  <a:xfrm>
                    <a:off x="-1701155" y="2454030"/>
                    <a:ext cx="15555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2" extrusionOk="0">
                        <a:moveTo>
                          <a:pt x="90" y="0"/>
                        </a:moveTo>
                        <a:cubicBezTo>
                          <a:pt x="50" y="0"/>
                          <a:pt x="15" y="32"/>
                          <a:pt x="15" y="72"/>
                        </a:cubicBezTo>
                        <a:cubicBezTo>
                          <a:pt x="1" y="154"/>
                          <a:pt x="42" y="209"/>
                          <a:pt x="111" y="251"/>
                        </a:cubicBezTo>
                        <a:cubicBezTo>
                          <a:pt x="121" y="258"/>
                          <a:pt x="135" y="261"/>
                          <a:pt x="149" y="261"/>
                        </a:cubicBezTo>
                        <a:cubicBezTo>
                          <a:pt x="189" y="261"/>
                          <a:pt x="234" y="233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5"/>
                          <a:pt x="106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1378;p58"/>
                  <p:cNvSpPr/>
                  <p:nvPr/>
                </p:nvSpPr>
                <p:spPr>
                  <a:xfrm>
                    <a:off x="-1725712" y="2441255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82" y="1"/>
                        </a:moveTo>
                        <a:cubicBezTo>
                          <a:pt x="43" y="1"/>
                          <a:pt x="1" y="33"/>
                          <a:pt x="1" y="72"/>
                        </a:cubicBezTo>
                        <a:cubicBezTo>
                          <a:pt x="1" y="141"/>
                          <a:pt x="42" y="210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1" y="233"/>
                          <a:pt x="221" y="182"/>
                        </a:cubicBezTo>
                        <a:cubicBezTo>
                          <a:pt x="221" y="114"/>
                          <a:pt x="193" y="45"/>
                          <a:pt x="124" y="17"/>
                        </a:cubicBezTo>
                        <a:cubicBezTo>
                          <a:pt x="113" y="6"/>
                          <a:pt x="98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58"/>
                  <p:cNvSpPr/>
                  <p:nvPr/>
                </p:nvSpPr>
                <p:spPr>
                  <a:xfrm>
                    <a:off x="-1750269" y="2428943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9" y="0"/>
                        </a:moveTo>
                        <a:cubicBezTo>
                          <a:pt x="37" y="0"/>
                          <a:pt x="0" y="26"/>
                          <a:pt x="0" y="66"/>
                        </a:cubicBezTo>
                        <a:cubicBezTo>
                          <a:pt x="0" y="135"/>
                          <a:pt x="28" y="217"/>
                          <a:pt x="97" y="245"/>
                        </a:cubicBezTo>
                        <a:cubicBezTo>
                          <a:pt x="112" y="256"/>
                          <a:pt x="129" y="261"/>
                          <a:pt x="145" y="261"/>
                        </a:cubicBezTo>
                        <a:cubicBezTo>
                          <a:pt x="185" y="261"/>
                          <a:pt x="220" y="229"/>
                          <a:pt x="220" y="190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09" y="4"/>
                          <a:pt x="94" y="0"/>
                          <a:pt x="7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58"/>
                  <p:cNvSpPr/>
                  <p:nvPr/>
                </p:nvSpPr>
                <p:spPr>
                  <a:xfrm>
                    <a:off x="-1774826" y="2415308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7" y="258"/>
                        </a:cubicBezTo>
                        <a:cubicBezTo>
                          <a:pt x="106" y="264"/>
                          <a:pt x="117" y="267"/>
                          <a:pt x="128" y="267"/>
                        </a:cubicBezTo>
                        <a:cubicBezTo>
                          <a:pt x="170" y="267"/>
                          <a:pt x="220" y="232"/>
                          <a:pt x="220" y="190"/>
                        </a:cubicBezTo>
                        <a:cubicBezTo>
                          <a:pt x="220" y="121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1381;p58"/>
                  <p:cNvSpPr/>
                  <p:nvPr/>
                </p:nvSpPr>
                <p:spPr>
                  <a:xfrm>
                    <a:off x="-1800310" y="2402533"/>
                    <a:ext cx="15555" cy="18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6" extrusionOk="0">
                        <a:moveTo>
                          <a:pt x="92" y="1"/>
                        </a:moveTo>
                        <a:cubicBezTo>
                          <a:pt x="46" y="1"/>
                          <a:pt x="0" y="29"/>
                          <a:pt x="0" y="80"/>
                        </a:cubicBezTo>
                        <a:cubicBezTo>
                          <a:pt x="0" y="149"/>
                          <a:pt x="42" y="218"/>
                          <a:pt x="97" y="259"/>
                        </a:cubicBezTo>
                        <a:cubicBezTo>
                          <a:pt x="112" y="270"/>
                          <a:pt x="128" y="275"/>
                          <a:pt x="144" y="275"/>
                        </a:cubicBezTo>
                        <a:cubicBezTo>
                          <a:pt x="185" y="275"/>
                          <a:pt x="224" y="240"/>
                          <a:pt x="234" y="190"/>
                        </a:cubicBezTo>
                        <a:cubicBezTo>
                          <a:pt x="234" y="121"/>
                          <a:pt x="193" y="53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2" name="Google Shape;1382;p58"/>
                  <p:cNvSpPr/>
                  <p:nvPr/>
                </p:nvSpPr>
                <p:spPr>
                  <a:xfrm>
                    <a:off x="-1824867" y="2389427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3" name="Google Shape;1383;p58"/>
                  <p:cNvSpPr/>
                  <p:nvPr/>
                </p:nvSpPr>
                <p:spPr>
                  <a:xfrm>
                    <a:off x="-1850351" y="2376718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1" y="0"/>
                        </a:moveTo>
                        <a:cubicBezTo>
                          <a:pt x="50" y="0"/>
                          <a:pt x="14" y="35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5" y="271"/>
                          <a:pt x="140" y="274"/>
                          <a:pt x="154" y="274"/>
                        </a:cubicBezTo>
                        <a:cubicBezTo>
                          <a:pt x="196" y="274"/>
                          <a:pt x="234" y="246"/>
                          <a:pt x="234" y="195"/>
                        </a:cubicBezTo>
                        <a:cubicBezTo>
                          <a:pt x="234" y="113"/>
                          <a:pt x="207" y="44"/>
                          <a:pt x="138" y="16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58"/>
                  <p:cNvSpPr/>
                  <p:nvPr/>
                </p:nvSpPr>
                <p:spPr>
                  <a:xfrm>
                    <a:off x="-1874908" y="2363943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89" y="1"/>
                        </a:moveTo>
                        <a:cubicBezTo>
                          <a:pt x="45" y="1"/>
                          <a:pt x="4" y="36"/>
                          <a:pt x="14" y="86"/>
                        </a:cubicBezTo>
                        <a:cubicBezTo>
                          <a:pt x="0" y="154"/>
                          <a:pt x="41" y="223"/>
                          <a:pt x="110" y="264"/>
                        </a:cubicBezTo>
                        <a:cubicBezTo>
                          <a:pt x="122" y="276"/>
                          <a:pt x="136" y="281"/>
                          <a:pt x="151" y="281"/>
                        </a:cubicBezTo>
                        <a:cubicBezTo>
                          <a:pt x="191" y="281"/>
                          <a:pt x="234" y="246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23" y="6"/>
                          <a:pt x="105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58"/>
                  <p:cNvSpPr/>
                  <p:nvPr/>
                </p:nvSpPr>
                <p:spPr>
                  <a:xfrm>
                    <a:off x="-1899465" y="235083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7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28" y="229"/>
                          <a:pt x="96" y="270"/>
                        </a:cubicBezTo>
                        <a:cubicBezTo>
                          <a:pt x="111" y="281"/>
                          <a:pt x="128" y="286"/>
                          <a:pt x="143" y="286"/>
                        </a:cubicBezTo>
                        <a:cubicBezTo>
                          <a:pt x="184" y="286"/>
                          <a:pt x="220" y="251"/>
                          <a:pt x="220" y="201"/>
                        </a:cubicBezTo>
                        <a:cubicBezTo>
                          <a:pt x="234" y="119"/>
                          <a:pt x="192" y="50"/>
                          <a:pt x="124" y="9"/>
                        </a:cubicBezTo>
                        <a:cubicBezTo>
                          <a:pt x="112" y="3"/>
                          <a:pt x="100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6" name="Google Shape;1386;p58"/>
                  <p:cNvSpPr/>
                  <p:nvPr/>
                </p:nvSpPr>
                <p:spPr>
                  <a:xfrm>
                    <a:off x="-1924949" y="2338062"/>
                    <a:ext cx="15488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0" extrusionOk="0">
                        <a:moveTo>
                          <a:pt x="101" y="1"/>
                        </a:moveTo>
                        <a:cubicBezTo>
                          <a:pt x="56" y="1"/>
                          <a:pt x="14" y="38"/>
                          <a:pt x="14" y="92"/>
                        </a:cubicBezTo>
                        <a:cubicBezTo>
                          <a:pt x="0" y="161"/>
                          <a:pt x="41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5"/>
                          <a:pt x="234" y="202"/>
                        </a:cubicBezTo>
                        <a:cubicBezTo>
                          <a:pt x="234" y="119"/>
                          <a:pt x="206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7" name="Google Shape;1387;p58"/>
                  <p:cNvSpPr/>
                  <p:nvPr/>
                </p:nvSpPr>
                <p:spPr>
                  <a:xfrm>
                    <a:off x="-1949572" y="2325353"/>
                    <a:ext cx="16481" cy="1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79" extrusionOk="0">
                        <a:moveTo>
                          <a:pt x="101" y="0"/>
                        </a:moveTo>
                        <a:cubicBezTo>
                          <a:pt x="57" y="0"/>
                          <a:pt x="15" y="35"/>
                          <a:pt x="15" y="78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3" y="276"/>
                          <a:pt x="136" y="279"/>
                          <a:pt x="148" y="279"/>
                        </a:cubicBezTo>
                        <a:cubicBezTo>
                          <a:pt x="193" y="279"/>
                          <a:pt x="235" y="244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58"/>
                  <p:cNvSpPr/>
                  <p:nvPr/>
                </p:nvSpPr>
                <p:spPr>
                  <a:xfrm>
                    <a:off x="-1974130" y="2312115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10" y="288"/>
                          <a:pt x="126" y="292"/>
                          <a:pt x="140" y="292"/>
                        </a:cubicBezTo>
                        <a:cubicBezTo>
                          <a:pt x="187" y="292"/>
                          <a:pt x="231" y="250"/>
                          <a:pt x="221" y="209"/>
                        </a:cubicBezTo>
                        <a:cubicBezTo>
                          <a:pt x="235" y="126"/>
                          <a:pt x="193" y="58"/>
                          <a:pt x="138" y="16"/>
                        </a:cubicBezTo>
                        <a:cubicBezTo>
                          <a:pt x="119" y="5"/>
                          <a:pt x="100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58"/>
                  <p:cNvSpPr/>
                  <p:nvPr/>
                </p:nvSpPr>
                <p:spPr>
                  <a:xfrm>
                    <a:off x="-1998687" y="2299340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1" y="287"/>
                          <a:pt x="133" y="287"/>
                        </a:cubicBezTo>
                        <a:cubicBezTo>
                          <a:pt x="178" y="287"/>
                          <a:pt x="221" y="250"/>
                          <a:pt x="221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0" name="Google Shape;1390;p58"/>
                  <p:cNvSpPr/>
                  <p:nvPr/>
                </p:nvSpPr>
                <p:spPr>
                  <a:xfrm>
                    <a:off x="-2024171" y="228663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91" y="0"/>
                        </a:moveTo>
                        <a:cubicBezTo>
                          <a:pt x="51" y="0"/>
                          <a:pt x="15" y="35"/>
                          <a:pt x="15" y="85"/>
                        </a:cubicBezTo>
                        <a:cubicBezTo>
                          <a:pt x="1" y="168"/>
                          <a:pt x="42" y="237"/>
                          <a:pt x="111" y="278"/>
                        </a:cubicBezTo>
                        <a:cubicBezTo>
                          <a:pt x="124" y="285"/>
                          <a:pt x="138" y="288"/>
                          <a:pt x="151" y="288"/>
                        </a:cubicBezTo>
                        <a:cubicBezTo>
                          <a:pt x="191" y="288"/>
                          <a:pt x="224" y="257"/>
                          <a:pt x="234" y="195"/>
                        </a:cubicBezTo>
                        <a:cubicBezTo>
                          <a:pt x="234" y="127"/>
                          <a:pt x="207" y="58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1391;p58"/>
                  <p:cNvSpPr/>
                  <p:nvPr/>
                </p:nvSpPr>
                <p:spPr>
                  <a:xfrm>
                    <a:off x="-2048728" y="2273856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5" y="1"/>
                        </a:moveTo>
                        <a:cubicBezTo>
                          <a:pt x="43" y="1"/>
                          <a:pt x="14" y="36"/>
                          <a:pt x="14" y="86"/>
                        </a:cubicBezTo>
                        <a:cubicBezTo>
                          <a:pt x="1" y="168"/>
                          <a:pt x="42" y="237"/>
                          <a:pt x="97" y="278"/>
                        </a:cubicBezTo>
                        <a:cubicBezTo>
                          <a:pt x="112" y="284"/>
                          <a:pt x="126" y="287"/>
                          <a:pt x="140" y="287"/>
                        </a:cubicBezTo>
                        <a:cubicBezTo>
                          <a:pt x="192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19" y="6"/>
                          <a:pt x="101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1392;p58"/>
                  <p:cNvSpPr/>
                  <p:nvPr/>
                </p:nvSpPr>
                <p:spPr>
                  <a:xfrm>
                    <a:off x="-2073285" y="226075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9" y="0"/>
                        </a:moveTo>
                        <a:cubicBezTo>
                          <a:pt x="48" y="0"/>
                          <a:pt x="11" y="37"/>
                          <a:pt x="0" y="91"/>
                        </a:cubicBezTo>
                        <a:cubicBezTo>
                          <a:pt x="0" y="160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89" y="294"/>
                          <a:pt x="220" y="263"/>
                          <a:pt x="220" y="201"/>
                        </a:cubicBezTo>
                        <a:cubicBezTo>
                          <a:pt x="234" y="133"/>
                          <a:pt x="193" y="50"/>
                          <a:pt x="124" y="9"/>
                        </a:cubicBezTo>
                        <a:cubicBezTo>
                          <a:pt x="112" y="3"/>
                          <a:pt x="101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1393;p58"/>
                  <p:cNvSpPr/>
                  <p:nvPr/>
                </p:nvSpPr>
                <p:spPr>
                  <a:xfrm>
                    <a:off x="-2098769" y="2247909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7" y="0"/>
                        </a:moveTo>
                        <a:cubicBezTo>
                          <a:pt x="58" y="0"/>
                          <a:pt x="25" y="31"/>
                          <a:pt x="14" y="93"/>
                        </a:cubicBezTo>
                        <a:cubicBezTo>
                          <a:pt x="1" y="162"/>
                          <a:pt x="42" y="244"/>
                          <a:pt x="111" y="285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34"/>
                          <a:pt x="207" y="52"/>
                          <a:pt x="138" y="10"/>
                        </a:cubicBezTo>
                        <a:cubicBezTo>
                          <a:pt x="124" y="4"/>
                          <a:pt x="111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1394;p58"/>
                  <p:cNvSpPr/>
                  <p:nvPr/>
                </p:nvSpPr>
                <p:spPr>
                  <a:xfrm>
                    <a:off x="-2123326" y="2235134"/>
                    <a:ext cx="1555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7" extrusionOk="0">
                        <a:moveTo>
                          <a:pt x="90" y="1"/>
                        </a:moveTo>
                        <a:cubicBezTo>
                          <a:pt x="45" y="1"/>
                          <a:pt x="14" y="32"/>
                          <a:pt x="14" y="93"/>
                        </a:cubicBezTo>
                        <a:cubicBezTo>
                          <a:pt x="0" y="162"/>
                          <a:pt x="42" y="245"/>
                          <a:pt x="110" y="286"/>
                        </a:cubicBezTo>
                        <a:cubicBezTo>
                          <a:pt x="124" y="293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1395;p58"/>
                  <p:cNvSpPr/>
                  <p:nvPr/>
                </p:nvSpPr>
                <p:spPr>
                  <a:xfrm>
                    <a:off x="-2147883" y="2222425"/>
                    <a:ext cx="15488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96" extrusionOk="0">
                        <a:moveTo>
                          <a:pt x="89" y="0"/>
                        </a:moveTo>
                        <a:cubicBezTo>
                          <a:pt x="44" y="0"/>
                          <a:pt x="11" y="31"/>
                          <a:pt x="0" y="93"/>
                        </a:cubicBezTo>
                        <a:cubicBezTo>
                          <a:pt x="0" y="162"/>
                          <a:pt x="28" y="244"/>
                          <a:pt x="96" y="285"/>
                        </a:cubicBezTo>
                        <a:cubicBezTo>
                          <a:pt x="114" y="292"/>
                          <a:pt x="130" y="296"/>
                          <a:pt x="145" y="296"/>
                        </a:cubicBezTo>
                        <a:cubicBezTo>
                          <a:pt x="189" y="296"/>
                          <a:pt x="220" y="265"/>
                          <a:pt x="220" y="203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1" y="4"/>
                          <a:pt x="104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58"/>
                  <p:cNvSpPr/>
                  <p:nvPr/>
                </p:nvSpPr>
                <p:spPr>
                  <a:xfrm>
                    <a:off x="-2173367" y="2209253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4" y="1"/>
                        </a:moveTo>
                        <a:cubicBezTo>
                          <a:pt x="56" y="1"/>
                          <a:pt x="24" y="39"/>
                          <a:pt x="14" y="100"/>
                        </a:cubicBezTo>
                        <a:cubicBezTo>
                          <a:pt x="0" y="168"/>
                          <a:pt x="42" y="251"/>
                          <a:pt x="110" y="292"/>
                        </a:cubicBezTo>
                        <a:cubicBezTo>
                          <a:pt x="124" y="299"/>
                          <a:pt x="138" y="302"/>
                          <a:pt x="151" y="302"/>
                        </a:cubicBezTo>
                        <a:cubicBezTo>
                          <a:pt x="190" y="302"/>
                          <a:pt x="22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8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58"/>
                  <p:cNvSpPr/>
                  <p:nvPr/>
                </p:nvSpPr>
                <p:spPr>
                  <a:xfrm>
                    <a:off x="-2197924" y="2196544"/>
                    <a:ext cx="15488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2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68"/>
                          <a:pt x="41" y="250"/>
                          <a:pt x="96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2" y="5"/>
                          <a:pt x="10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1398;p58"/>
                  <p:cNvSpPr/>
                  <p:nvPr/>
                </p:nvSpPr>
                <p:spPr>
                  <a:xfrm>
                    <a:off x="-2222481" y="2183372"/>
                    <a:ext cx="16415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9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8"/>
                          <a:pt x="234" y="216"/>
                        </a:cubicBezTo>
                        <a:cubicBezTo>
                          <a:pt x="247" y="133"/>
                          <a:pt x="206" y="51"/>
                          <a:pt x="137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1399;p58"/>
                  <p:cNvSpPr/>
                  <p:nvPr/>
                </p:nvSpPr>
                <p:spPr>
                  <a:xfrm>
                    <a:off x="-2247965" y="2170663"/>
                    <a:ext cx="1641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8" extrusionOk="0">
                        <a:moveTo>
                          <a:pt x="104" y="1"/>
                        </a:moveTo>
                        <a:cubicBezTo>
                          <a:pt x="61" y="1"/>
                          <a:pt x="25" y="40"/>
                          <a:pt x="14" y="105"/>
                        </a:cubicBezTo>
                        <a:cubicBezTo>
                          <a:pt x="0" y="174"/>
                          <a:pt x="41" y="256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7"/>
                          <a:pt x="234" y="215"/>
                        </a:cubicBezTo>
                        <a:cubicBezTo>
                          <a:pt x="248" y="133"/>
                          <a:pt x="206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0" name="Google Shape;1400;p58"/>
                  <p:cNvSpPr/>
                  <p:nvPr/>
                </p:nvSpPr>
                <p:spPr>
                  <a:xfrm>
                    <a:off x="-2272589" y="2157822"/>
                    <a:ext cx="16481" cy="20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0" extrusionOk="0">
                        <a:moveTo>
                          <a:pt x="98" y="0"/>
                        </a:moveTo>
                        <a:cubicBezTo>
                          <a:pt x="59" y="0"/>
                          <a:pt x="25" y="31"/>
                          <a:pt x="15" y="93"/>
                        </a:cubicBezTo>
                        <a:cubicBezTo>
                          <a:pt x="1" y="176"/>
                          <a:pt x="42" y="244"/>
                          <a:pt x="111" y="299"/>
                        </a:cubicBezTo>
                        <a:cubicBezTo>
                          <a:pt x="124" y="306"/>
                          <a:pt x="138" y="309"/>
                          <a:pt x="150" y="309"/>
                        </a:cubicBezTo>
                        <a:cubicBezTo>
                          <a:pt x="190" y="309"/>
                          <a:pt x="224" y="276"/>
                          <a:pt x="235" y="203"/>
                        </a:cubicBezTo>
                        <a:cubicBezTo>
                          <a:pt x="248" y="134"/>
                          <a:pt x="207" y="52"/>
                          <a:pt x="138" y="11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1401;p58"/>
                  <p:cNvSpPr/>
                  <p:nvPr/>
                </p:nvSpPr>
                <p:spPr>
                  <a:xfrm>
                    <a:off x="-2297146" y="2144650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1"/>
                        </a:moveTo>
                        <a:cubicBezTo>
                          <a:pt x="44" y="1"/>
                          <a:pt x="15" y="39"/>
                          <a:pt x="15" y="100"/>
                        </a:cubicBezTo>
                        <a:cubicBezTo>
                          <a:pt x="1" y="182"/>
                          <a:pt x="28" y="251"/>
                          <a:pt x="97" y="306"/>
                        </a:cubicBezTo>
                        <a:cubicBezTo>
                          <a:pt x="114" y="312"/>
                          <a:pt x="130" y="316"/>
                          <a:pt x="144" y="316"/>
                        </a:cubicBezTo>
                        <a:cubicBezTo>
                          <a:pt x="190" y="316"/>
                          <a:pt x="224" y="282"/>
                          <a:pt x="234" y="210"/>
                        </a:cubicBezTo>
                        <a:cubicBezTo>
                          <a:pt x="234" y="141"/>
                          <a:pt x="207" y="58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58"/>
                  <p:cNvSpPr/>
                  <p:nvPr/>
                </p:nvSpPr>
                <p:spPr>
                  <a:xfrm>
                    <a:off x="-2321703" y="2131941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1" y="0"/>
                        </a:moveTo>
                        <a:cubicBezTo>
                          <a:pt x="43" y="0"/>
                          <a:pt x="11" y="39"/>
                          <a:pt x="1" y="99"/>
                        </a:cubicBezTo>
                        <a:cubicBezTo>
                          <a:pt x="1" y="182"/>
                          <a:pt x="28" y="250"/>
                          <a:pt x="97" y="305"/>
                        </a:cubicBezTo>
                        <a:cubicBezTo>
                          <a:pt x="111" y="311"/>
                          <a:pt x="125" y="314"/>
                          <a:pt x="138" y="314"/>
                        </a:cubicBezTo>
                        <a:cubicBezTo>
                          <a:pt x="186" y="314"/>
                          <a:pt x="221" y="274"/>
                          <a:pt x="221" y="209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10" y="6"/>
                          <a:pt x="9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58"/>
                  <p:cNvSpPr/>
                  <p:nvPr/>
                </p:nvSpPr>
                <p:spPr>
                  <a:xfrm>
                    <a:off x="-2347187" y="2119232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4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1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4" y="209"/>
                        </a:cubicBezTo>
                        <a:cubicBezTo>
                          <a:pt x="234" y="126"/>
                          <a:pt x="207" y="57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1404;p58"/>
                  <p:cNvSpPr/>
                  <p:nvPr/>
                </p:nvSpPr>
                <p:spPr>
                  <a:xfrm>
                    <a:off x="-2371744" y="2106060"/>
                    <a:ext cx="15555" cy="2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2" extrusionOk="0">
                        <a:moveTo>
                          <a:pt x="103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1" y="188"/>
                          <a:pt x="42" y="256"/>
                          <a:pt x="97" y="311"/>
                        </a:cubicBezTo>
                        <a:cubicBezTo>
                          <a:pt x="113" y="318"/>
                          <a:pt x="129" y="322"/>
                          <a:pt x="144" y="322"/>
                        </a:cubicBezTo>
                        <a:cubicBezTo>
                          <a:pt x="190" y="322"/>
                          <a:pt x="224" y="288"/>
                          <a:pt x="234" y="215"/>
                        </a:cubicBezTo>
                        <a:cubicBezTo>
                          <a:pt x="234" y="133"/>
                          <a:pt x="207" y="64"/>
                          <a:pt x="138" y="9"/>
                        </a:cubicBezTo>
                        <a:cubicBezTo>
                          <a:pt x="127" y="3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1405;p58"/>
                  <p:cNvSpPr/>
                  <p:nvPr/>
                </p:nvSpPr>
                <p:spPr>
                  <a:xfrm>
                    <a:off x="-2396301" y="2093351"/>
                    <a:ext cx="1555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0" extrusionOk="0">
                        <a:moveTo>
                          <a:pt x="97" y="0"/>
                        </a:moveTo>
                        <a:cubicBezTo>
                          <a:pt x="48" y="0"/>
                          <a:pt x="11" y="40"/>
                          <a:pt x="0" y="105"/>
                        </a:cubicBezTo>
                        <a:cubicBezTo>
                          <a:pt x="0" y="174"/>
                          <a:pt x="28" y="256"/>
                          <a:pt x="97" y="311"/>
                        </a:cubicBezTo>
                        <a:cubicBezTo>
                          <a:pt x="111" y="317"/>
                          <a:pt x="125" y="319"/>
                          <a:pt x="137" y="319"/>
                        </a:cubicBezTo>
                        <a:cubicBezTo>
                          <a:pt x="186" y="319"/>
                          <a:pt x="220" y="280"/>
                          <a:pt x="220" y="215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1406;p58"/>
                  <p:cNvSpPr/>
                  <p:nvPr/>
                </p:nvSpPr>
                <p:spPr>
                  <a:xfrm>
                    <a:off x="-2421785" y="2080576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1" y="174"/>
                          <a:pt x="42" y="257"/>
                          <a:pt x="110" y="312"/>
                        </a:cubicBezTo>
                        <a:cubicBezTo>
                          <a:pt x="122" y="317"/>
                          <a:pt x="133" y="320"/>
                          <a:pt x="145" y="320"/>
                        </a:cubicBezTo>
                        <a:cubicBezTo>
                          <a:pt x="187" y="320"/>
                          <a:pt x="223" y="281"/>
                          <a:pt x="234" y="215"/>
                        </a:cubicBezTo>
                        <a:cubicBezTo>
                          <a:pt x="248" y="133"/>
                          <a:pt x="207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1407;p58"/>
                  <p:cNvSpPr/>
                  <p:nvPr/>
                </p:nvSpPr>
                <p:spPr>
                  <a:xfrm>
                    <a:off x="-1679311" y="2497650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1"/>
                        </a:moveTo>
                        <a:cubicBezTo>
                          <a:pt x="36" y="1"/>
                          <a:pt x="1" y="33"/>
                          <a:pt x="1" y="73"/>
                        </a:cubicBezTo>
                        <a:cubicBezTo>
                          <a:pt x="1" y="155"/>
                          <a:pt x="28" y="210"/>
                          <a:pt x="97" y="251"/>
                        </a:cubicBezTo>
                        <a:cubicBezTo>
                          <a:pt x="111" y="259"/>
                          <a:pt x="126" y="262"/>
                          <a:pt x="141" y="262"/>
                        </a:cubicBezTo>
                        <a:cubicBezTo>
                          <a:pt x="183" y="262"/>
                          <a:pt x="221" y="234"/>
                          <a:pt x="221" y="183"/>
                        </a:cubicBezTo>
                        <a:cubicBezTo>
                          <a:pt x="221" y="114"/>
                          <a:pt x="179" y="45"/>
                          <a:pt x="124" y="18"/>
                        </a:cubicBezTo>
                        <a:cubicBezTo>
                          <a:pt x="109" y="6"/>
                          <a:pt x="92" y="1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58"/>
                  <p:cNvSpPr/>
                  <p:nvPr/>
                </p:nvSpPr>
                <p:spPr>
                  <a:xfrm>
                    <a:off x="-1704795" y="24849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1" y="1"/>
                        </a:moveTo>
                        <a:cubicBezTo>
                          <a:pt x="51" y="1"/>
                          <a:pt x="15" y="36"/>
                          <a:pt x="15" y="86"/>
                        </a:cubicBezTo>
                        <a:cubicBezTo>
                          <a:pt x="1" y="155"/>
                          <a:pt x="42" y="210"/>
                          <a:pt x="111" y="251"/>
                        </a:cubicBezTo>
                        <a:cubicBezTo>
                          <a:pt x="122" y="262"/>
                          <a:pt x="137" y="267"/>
                          <a:pt x="152" y="267"/>
                        </a:cubicBezTo>
                        <a:cubicBezTo>
                          <a:pt x="191" y="267"/>
                          <a:pt x="234" y="232"/>
                          <a:pt x="234" y="182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58"/>
                  <p:cNvSpPr/>
                  <p:nvPr/>
                </p:nvSpPr>
                <p:spPr>
                  <a:xfrm>
                    <a:off x="-1729352" y="247223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0"/>
                        </a:moveTo>
                        <a:cubicBezTo>
                          <a:pt x="37" y="0"/>
                          <a:pt x="1" y="36"/>
                          <a:pt x="1" y="86"/>
                        </a:cubicBezTo>
                        <a:cubicBezTo>
                          <a:pt x="1" y="154"/>
                          <a:pt x="42" y="223"/>
                          <a:pt x="97" y="251"/>
                        </a:cubicBezTo>
                        <a:cubicBezTo>
                          <a:pt x="112" y="262"/>
                          <a:pt x="129" y="267"/>
                          <a:pt x="145" y="267"/>
                        </a:cubicBezTo>
                        <a:cubicBezTo>
                          <a:pt x="185" y="267"/>
                          <a:pt x="221" y="235"/>
                          <a:pt x="221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0" name="Google Shape;1410;p58"/>
                  <p:cNvSpPr/>
                  <p:nvPr/>
                </p:nvSpPr>
                <p:spPr>
                  <a:xfrm>
                    <a:off x="-1753909" y="2459457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28" y="224"/>
                          <a:pt x="97" y="251"/>
                        </a:cubicBezTo>
                        <a:cubicBezTo>
                          <a:pt x="112" y="263"/>
                          <a:pt x="129" y="268"/>
                          <a:pt x="145" y="268"/>
                        </a:cubicBezTo>
                        <a:cubicBezTo>
                          <a:pt x="185" y="268"/>
                          <a:pt x="220" y="235"/>
                          <a:pt x="220" y="196"/>
                        </a:cubicBezTo>
                        <a:cubicBezTo>
                          <a:pt x="220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1" name="Google Shape;1411;p58"/>
                  <p:cNvSpPr/>
                  <p:nvPr/>
                </p:nvSpPr>
                <p:spPr>
                  <a:xfrm>
                    <a:off x="-1779393" y="2447146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4" y="0"/>
                        </a:moveTo>
                        <a:cubicBezTo>
                          <a:pt x="52" y="0"/>
                          <a:pt x="14" y="29"/>
                          <a:pt x="14" y="80"/>
                        </a:cubicBezTo>
                        <a:cubicBezTo>
                          <a:pt x="1" y="148"/>
                          <a:pt x="42" y="217"/>
                          <a:pt x="111" y="258"/>
                        </a:cubicBezTo>
                        <a:cubicBezTo>
                          <a:pt x="122" y="270"/>
                          <a:pt x="136" y="275"/>
                          <a:pt x="151" y="275"/>
                        </a:cubicBezTo>
                        <a:cubicBezTo>
                          <a:pt x="191" y="275"/>
                          <a:pt x="234" y="239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2" name="Google Shape;1412;p58"/>
                  <p:cNvSpPr/>
                  <p:nvPr/>
                </p:nvSpPr>
                <p:spPr>
                  <a:xfrm>
                    <a:off x="-1803950" y="2434503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61"/>
                          <a:pt x="42" y="229"/>
                          <a:pt x="97" y="257"/>
                        </a:cubicBezTo>
                        <a:cubicBezTo>
                          <a:pt x="112" y="268"/>
                          <a:pt x="128" y="273"/>
                          <a:pt x="143" y="273"/>
                        </a:cubicBezTo>
                        <a:cubicBezTo>
                          <a:pt x="184" y="273"/>
                          <a:pt x="220" y="238"/>
                          <a:pt x="220" y="188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1413;p58"/>
                  <p:cNvSpPr/>
                  <p:nvPr/>
                </p:nvSpPr>
                <p:spPr>
                  <a:xfrm>
                    <a:off x="-1828508" y="2422589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6" y="258"/>
                        </a:cubicBezTo>
                        <a:cubicBezTo>
                          <a:pt x="109" y="264"/>
                          <a:pt x="121" y="267"/>
                          <a:pt x="134" y="267"/>
                        </a:cubicBezTo>
                        <a:cubicBezTo>
                          <a:pt x="178" y="267"/>
                          <a:pt x="220" y="232"/>
                          <a:pt x="220" y="189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1414;p58"/>
                  <p:cNvSpPr/>
                  <p:nvPr/>
                </p:nvSpPr>
                <p:spPr>
                  <a:xfrm>
                    <a:off x="-1853991" y="2409417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55"/>
                          <a:pt x="42" y="224"/>
                          <a:pt x="110" y="265"/>
                        </a:cubicBezTo>
                        <a:cubicBezTo>
                          <a:pt x="119" y="271"/>
                          <a:pt x="130" y="274"/>
                          <a:pt x="142" y="274"/>
                        </a:cubicBezTo>
                        <a:cubicBezTo>
                          <a:pt x="184" y="274"/>
                          <a:pt x="234" y="239"/>
                          <a:pt x="234" y="196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1415;p58"/>
                  <p:cNvSpPr/>
                  <p:nvPr/>
                </p:nvSpPr>
                <p:spPr>
                  <a:xfrm>
                    <a:off x="-1878549" y="239670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41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1416;p58"/>
                  <p:cNvSpPr/>
                  <p:nvPr/>
                </p:nvSpPr>
                <p:spPr>
                  <a:xfrm>
                    <a:off x="-1903106" y="2383933"/>
                    <a:ext cx="15488" cy="18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2" extrusionOk="0">
                        <a:moveTo>
                          <a:pt x="77" y="1"/>
                        </a:moveTo>
                        <a:cubicBezTo>
                          <a:pt x="36" y="1"/>
                          <a:pt x="0" y="36"/>
                          <a:pt x="0" y="86"/>
                        </a:cubicBezTo>
                        <a:cubicBezTo>
                          <a:pt x="0" y="155"/>
                          <a:pt x="28" y="237"/>
                          <a:pt x="96" y="265"/>
                        </a:cubicBezTo>
                        <a:cubicBezTo>
                          <a:pt x="111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6"/>
                          <a:pt x="220" y="196"/>
                        </a:cubicBezTo>
                        <a:cubicBezTo>
                          <a:pt x="234" y="127"/>
                          <a:pt x="192" y="59"/>
                          <a:pt x="124" y="17"/>
                        </a:cubicBezTo>
                        <a:cubicBezTo>
                          <a:pt x="109" y="6"/>
                          <a:pt x="92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1417;p58"/>
                  <p:cNvSpPr/>
                  <p:nvPr/>
                </p:nvSpPr>
                <p:spPr>
                  <a:xfrm>
                    <a:off x="-1928590" y="2371224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110" y="278"/>
                        </a:cubicBezTo>
                        <a:cubicBezTo>
                          <a:pt x="122" y="284"/>
                          <a:pt x="134" y="287"/>
                          <a:pt x="146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22" y="6"/>
                          <a:pt x="106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1418;p58"/>
                  <p:cNvSpPr/>
                  <p:nvPr/>
                </p:nvSpPr>
                <p:spPr>
                  <a:xfrm>
                    <a:off x="-1953213" y="2358515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09" y="284"/>
                          <a:pt x="122" y="286"/>
                          <a:pt x="134" y="286"/>
                        </a:cubicBezTo>
                        <a:cubicBezTo>
                          <a:pt x="179" y="286"/>
                          <a:pt x="221" y="252"/>
                          <a:pt x="221" y="209"/>
                        </a:cubicBezTo>
                        <a:cubicBezTo>
                          <a:pt x="235" y="127"/>
                          <a:pt x="193" y="58"/>
                          <a:pt x="138" y="17"/>
                        </a:cubicBezTo>
                        <a:cubicBezTo>
                          <a:pt x="120" y="5"/>
                          <a:pt x="101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1419;p58"/>
                  <p:cNvSpPr/>
                  <p:nvPr/>
                </p:nvSpPr>
                <p:spPr>
                  <a:xfrm>
                    <a:off x="-1978631" y="2346270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0"/>
                        </a:moveTo>
                        <a:cubicBezTo>
                          <a:pt x="56" y="0"/>
                          <a:pt x="14" y="38"/>
                          <a:pt x="14" y="92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2" y="276"/>
                          <a:pt x="135" y="279"/>
                          <a:pt x="147" y="279"/>
                        </a:cubicBezTo>
                        <a:cubicBezTo>
                          <a:pt x="192" y="279"/>
                          <a:pt x="234" y="244"/>
                          <a:pt x="234" y="202"/>
                        </a:cubicBezTo>
                        <a:cubicBezTo>
                          <a:pt x="248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1420;p58"/>
                  <p:cNvSpPr/>
                  <p:nvPr/>
                </p:nvSpPr>
                <p:spPr>
                  <a:xfrm>
                    <a:off x="-2003254" y="2333561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101" y="0"/>
                        </a:moveTo>
                        <a:cubicBezTo>
                          <a:pt x="53" y="0"/>
                          <a:pt x="4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6" y="281"/>
                          <a:pt x="141" y="286"/>
                          <a:pt x="155" y="286"/>
                        </a:cubicBezTo>
                        <a:cubicBezTo>
                          <a:pt x="193" y="286"/>
                          <a:pt x="225" y="251"/>
                          <a:pt x="235" y="201"/>
                        </a:cubicBezTo>
                        <a:cubicBezTo>
                          <a:pt x="235" y="119"/>
                          <a:pt x="207" y="50"/>
                          <a:pt x="138" y="9"/>
                        </a:cubicBezTo>
                        <a:cubicBezTo>
                          <a:pt x="127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1" name="Google Shape;1421;p58"/>
                  <p:cNvSpPr/>
                  <p:nvPr/>
                </p:nvSpPr>
                <p:spPr>
                  <a:xfrm>
                    <a:off x="-2027811" y="2320786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6" y="1"/>
                        </a:moveTo>
                        <a:cubicBezTo>
                          <a:pt x="48" y="1"/>
                          <a:pt x="12" y="38"/>
                          <a:pt x="1" y="92"/>
                        </a:cubicBezTo>
                        <a:cubicBezTo>
                          <a:pt x="1" y="160"/>
                          <a:pt x="28" y="243"/>
                          <a:pt x="97" y="284"/>
                        </a:cubicBezTo>
                        <a:cubicBezTo>
                          <a:pt x="109" y="290"/>
                          <a:pt x="122" y="293"/>
                          <a:pt x="135" y="293"/>
                        </a:cubicBezTo>
                        <a:cubicBezTo>
                          <a:pt x="183" y="293"/>
                          <a:pt x="232" y="256"/>
                          <a:pt x="221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4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2" name="Google Shape;1422;p58"/>
                  <p:cNvSpPr/>
                  <p:nvPr/>
                </p:nvSpPr>
                <p:spPr>
                  <a:xfrm>
                    <a:off x="-2053295" y="2308077"/>
                    <a:ext cx="16481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85" extrusionOk="0">
                        <a:moveTo>
                          <a:pt x="103" y="0"/>
                        </a:moveTo>
                        <a:cubicBezTo>
                          <a:pt x="62" y="0"/>
                          <a:pt x="25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4" y="280"/>
                          <a:pt x="138" y="284"/>
                          <a:pt x="152" y="284"/>
                        </a:cubicBezTo>
                        <a:cubicBezTo>
                          <a:pt x="195" y="284"/>
                          <a:pt x="235" y="243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7" y="3"/>
                          <a:pt x="115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3" name="Google Shape;1423;p58"/>
                  <p:cNvSpPr/>
                  <p:nvPr/>
                </p:nvSpPr>
                <p:spPr>
                  <a:xfrm>
                    <a:off x="-2077852" y="2295302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3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4" name="Google Shape;1424;p58"/>
                  <p:cNvSpPr/>
                  <p:nvPr/>
                </p:nvSpPr>
                <p:spPr>
                  <a:xfrm>
                    <a:off x="-2102409" y="228299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0" y="0"/>
                        </a:moveTo>
                        <a:cubicBezTo>
                          <a:pt x="42" y="0"/>
                          <a:pt x="11" y="35"/>
                          <a:pt x="1" y="85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6" y="289"/>
                          <a:pt x="134" y="294"/>
                          <a:pt x="150" y="294"/>
                        </a:cubicBezTo>
                        <a:cubicBezTo>
                          <a:pt x="192" y="294"/>
                          <a:pt x="220" y="259"/>
                          <a:pt x="220" y="209"/>
                        </a:cubicBezTo>
                        <a:cubicBezTo>
                          <a:pt x="234" y="127"/>
                          <a:pt x="193" y="44"/>
                          <a:pt x="124" y="17"/>
                        </a:cubicBezTo>
                        <a:cubicBezTo>
                          <a:pt x="109" y="5"/>
                          <a:pt x="94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5" name="Google Shape;1425;p58"/>
                  <p:cNvSpPr/>
                  <p:nvPr/>
                </p:nvSpPr>
                <p:spPr>
                  <a:xfrm>
                    <a:off x="-2127893" y="2270215"/>
                    <a:ext cx="16481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3" extrusionOk="0">
                        <a:moveTo>
                          <a:pt x="95" y="1"/>
                        </a:moveTo>
                        <a:cubicBezTo>
                          <a:pt x="57" y="1"/>
                          <a:pt x="24" y="39"/>
                          <a:pt x="14" y="100"/>
                        </a:cubicBezTo>
                        <a:cubicBezTo>
                          <a:pt x="1" y="168"/>
                          <a:pt x="42" y="251"/>
                          <a:pt x="111" y="292"/>
                        </a:cubicBezTo>
                        <a:cubicBezTo>
                          <a:pt x="124" y="299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6" name="Google Shape;1426;p58"/>
                  <p:cNvSpPr/>
                  <p:nvPr/>
                </p:nvSpPr>
                <p:spPr>
                  <a:xfrm>
                    <a:off x="-2152450" y="2257904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5" y="0"/>
                        </a:moveTo>
                        <a:cubicBezTo>
                          <a:pt x="53" y="0"/>
                          <a:pt x="14" y="31"/>
                          <a:pt x="14" y="93"/>
                        </a:cubicBezTo>
                        <a:cubicBezTo>
                          <a:pt x="0" y="162"/>
                          <a:pt x="42" y="244"/>
                          <a:pt x="110" y="286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4" y="4"/>
                          <a:pt x="110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7" name="Google Shape;1427;p58"/>
                  <p:cNvSpPr/>
                  <p:nvPr/>
                </p:nvSpPr>
                <p:spPr>
                  <a:xfrm>
                    <a:off x="-2177008" y="2245129"/>
                    <a:ext cx="1641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7" extrusionOk="0">
                        <a:moveTo>
                          <a:pt x="89" y="1"/>
                        </a:moveTo>
                        <a:cubicBezTo>
                          <a:pt x="45" y="1"/>
                          <a:pt x="14" y="32"/>
                          <a:pt x="14" y="94"/>
                        </a:cubicBezTo>
                        <a:cubicBezTo>
                          <a:pt x="0" y="176"/>
                          <a:pt x="42" y="245"/>
                          <a:pt x="110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5" y="296"/>
                          <a:pt x="234" y="266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8" name="Google Shape;1428;p58"/>
                  <p:cNvSpPr/>
                  <p:nvPr/>
                </p:nvSpPr>
                <p:spPr>
                  <a:xfrm>
                    <a:off x="-2202491" y="2232552"/>
                    <a:ext cx="16415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0" extrusionOk="0">
                        <a:moveTo>
                          <a:pt x="103" y="0"/>
                        </a:moveTo>
                        <a:cubicBezTo>
                          <a:pt x="61" y="0"/>
                          <a:pt x="25" y="37"/>
                          <a:pt x="14" y="91"/>
                        </a:cubicBezTo>
                        <a:cubicBezTo>
                          <a:pt x="0" y="174"/>
                          <a:pt x="42" y="242"/>
                          <a:pt x="110" y="284"/>
                        </a:cubicBezTo>
                        <a:cubicBezTo>
                          <a:pt x="125" y="295"/>
                          <a:pt x="141" y="300"/>
                          <a:pt x="156" y="300"/>
                        </a:cubicBezTo>
                        <a:cubicBezTo>
                          <a:pt x="197" y="300"/>
                          <a:pt x="234" y="262"/>
                          <a:pt x="234" y="201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58"/>
                  <p:cNvSpPr/>
                  <p:nvPr/>
                </p:nvSpPr>
                <p:spPr>
                  <a:xfrm>
                    <a:off x="-2227049" y="2219777"/>
                    <a:ext cx="15488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9" extrusionOk="0">
                        <a:moveTo>
                          <a:pt x="101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4" y="305"/>
                          <a:pt x="137" y="308"/>
                          <a:pt x="150" y="308"/>
                        </a:cubicBezTo>
                        <a:cubicBezTo>
                          <a:pt x="189" y="308"/>
                          <a:pt x="224" y="275"/>
                          <a:pt x="234" y="202"/>
                        </a:cubicBezTo>
                        <a:cubicBezTo>
                          <a:pt x="234" y="133"/>
                          <a:pt x="206" y="51"/>
                          <a:pt x="138" y="9"/>
                        </a:cubicBezTo>
                        <a:cubicBezTo>
                          <a:pt x="126" y="3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58"/>
                  <p:cNvSpPr/>
                  <p:nvPr/>
                </p:nvSpPr>
                <p:spPr>
                  <a:xfrm>
                    <a:off x="-2251606" y="2207069"/>
                    <a:ext cx="15488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8" extrusionOk="0">
                        <a:moveTo>
                          <a:pt x="96" y="0"/>
                        </a:moveTo>
                        <a:cubicBezTo>
                          <a:pt x="47" y="0"/>
                          <a:pt x="11" y="37"/>
                          <a:pt x="0" y="91"/>
                        </a:cubicBezTo>
                        <a:cubicBezTo>
                          <a:pt x="0" y="174"/>
                          <a:pt x="28" y="256"/>
                          <a:pt x="96" y="298"/>
                        </a:cubicBezTo>
                        <a:cubicBezTo>
                          <a:pt x="114" y="304"/>
                          <a:pt x="130" y="308"/>
                          <a:pt x="145" y="308"/>
                        </a:cubicBezTo>
                        <a:cubicBezTo>
                          <a:pt x="190" y="308"/>
                          <a:pt x="223" y="277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58"/>
                  <p:cNvSpPr/>
                  <p:nvPr/>
                </p:nvSpPr>
                <p:spPr>
                  <a:xfrm>
                    <a:off x="-2277090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2" y="304"/>
                          <a:pt x="134" y="307"/>
                          <a:pt x="147" y="307"/>
                        </a:cubicBezTo>
                        <a:cubicBezTo>
                          <a:pt x="191" y="307"/>
                          <a:pt x="234" y="270"/>
                          <a:pt x="234" y="216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58"/>
                  <p:cNvSpPr/>
                  <p:nvPr/>
                </p:nvSpPr>
                <p:spPr>
                  <a:xfrm>
                    <a:off x="-2301647" y="2181982"/>
                    <a:ext cx="15488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6" extrusionOk="0">
                        <a:moveTo>
                          <a:pt x="92" y="1"/>
                        </a:moveTo>
                        <a:cubicBezTo>
                          <a:pt x="51" y="1"/>
                          <a:pt x="14" y="39"/>
                          <a:pt x="14" y="99"/>
                        </a:cubicBezTo>
                        <a:cubicBezTo>
                          <a:pt x="0" y="182"/>
                          <a:pt x="28" y="250"/>
                          <a:pt x="96" y="305"/>
                        </a:cubicBezTo>
                        <a:cubicBezTo>
                          <a:pt x="113" y="312"/>
                          <a:pt x="129" y="316"/>
                          <a:pt x="143" y="316"/>
                        </a:cubicBezTo>
                        <a:cubicBezTo>
                          <a:pt x="189" y="316"/>
                          <a:pt x="223" y="282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3" y="6"/>
                          <a:pt x="107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58"/>
                  <p:cNvSpPr/>
                  <p:nvPr/>
                </p:nvSpPr>
                <p:spPr>
                  <a:xfrm>
                    <a:off x="-2326270" y="2169273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0"/>
                        </a:moveTo>
                        <a:cubicBezTo>
                          <a:pt x="43" y="0"/>
                          <a:pt x="11" y="38"/>
                          <a:pt x="1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4" y="312"/>
                          <a:pt x="130" y="315"/>
                          <a:pt x="144" y="315"/>
                        </a:cubicBezTo>
                        <a:cubicBezTo>
                          <a:pt x="190" y="315"/>
                          <a:pt x="224" y="282"/>
                          <a:pt x="235" y="209"/>
                        </a:cubicBezTo>
                        <a:cubicBezTo>
                          <a:pt x="235" y="126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58"/>
                  <p:cNvSpPr/>
                  <p:nvPr/>
                </p:nvSpPr>
                <p:spPr>
                  <a:xfrm>
                    <a:off x="-2351754" y="2156498"/>
                    <a:ext cx="16481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4" extrusionOk="0">
                        <a:moveTo>
                          <a:pt x="95" y="1"/>
                        </a:moveTo>
                        <a:cubicBezTo>
                          <a:pt x="57" y="1"/>
                          <a:pt x="25" y="39"/>
                          <a:pt x="15" y="99"/>
                        </a:cubicBezTo>
                        <a:cubicBezTo>
                          <a:pt x="1" y="182"/>
                          <a:pt x="42" y="264"/>
                          <a:pt x="111" y="306"/>
                        </a:cubicBezTo>
                        <a:cubicBezTo>
                          <a:pt x="122" y="311"/>
                          <a:pt x="135" y="314"/>
                          <a:pt x="146" y="314"/>
                        </a:cubicBezTo>
                        <a:cubicBezTo>
                          <a:pt x="192" y="314"/>
                          <a:pt x="235" y="275"/>
                          <a:pt x="235" y="209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4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58"/>
                  <p:cNvSpPr/>
                  <p:nvPr/>
                </p:nvSpPr>
                <p:spPr>
                  <a:xfrm>
                    <a:off x="-2376311" y="2144186"/>
                    <a:ext cx="16481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8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75"/>
                          <a:pt x="42" y="258"/>
                          <a:pt x="111" y="299"/>
                        </a:cubicBezTo>
                        <a:cubicBezTo>
                          <a:pt x="122" y="305"/>
                          <a:pt x="134" y="308"/>
                          <a:pt x="145" y="308"/>
                        </a:cubicBezTo>
                        <a:cubicBezTo>
                          <a:pt x="187" y="308"/>
                          <a:pt x="224" y="268"/>
                          <a:pt x="235" y="203"/>
                        </a:cubicBezTo>
                        <a:cubicBezTo>
                          <a:pt x="248" y="134"/>
                          <a:pt x="207" y="52"/>
                          <a:pt x="138" y="10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58"/>
                  <p:cNvSpPr/>
                  <p:nvPr/>
                </p:nvSpPr>
                <p:spPr>
                  <a:xfrm>
                    <a:off x="-2400868" y="2131544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1" y="174"/>
                          <a:pt x="28" y="256"/>
                          <a:pt x="97" y="298"/>
                        </a:cubicBezTo>
                        <a:cubicBezTo>
                          <a:pt x="115" y="309"/>
                          <a:pt x="133" y="314"/>
                          <a:pt x="149" y="314"/>
                        </a:cubicBezTo>
                        <a:cubicBezTo>
                          <a:pt x="192" y="314"/>
                          <a:pt x="224" y="276"/>
                          <a:pt x="234" y="215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58"/>
                  <p:cNvSpPr/>
                  <p:nvPr/>
                </p:nvSpPr>
                <p:spPr>
                  <a:xfrm>
                    <a:off x="-2426352" y="2118769"/>
                    <a:ext cx="16481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5" y="106"/>
                        </a:cubicBezTo>
                        <a:cubicBezTo>
                          <a:pt x="1" y="188"/>
                          <a:pt x="42" y="257"/>
                          <a:pt x="111" y="312"/>
                        </a:cubicBezTo>
                        <a:cubicBezTo>
                          <a:pt x="122" y="318"/>
                          <a:pt x="134" y="320"/>
                          <a:pt x="146" y="320"/>
                        </a:cubicBezTo>
                        <a:cubicBezTo>
                          <a:pt x="191" y="320"/>
                          <a:pt x="234" y="281"/>
                          <a:pt x="234" y="216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58"/>
                  <p:cNvSpPr/>
                  <p:nvPr/>
                </p:nvSpPr>
                <p:spPr>
                  <a:xfrm>
                    <a:off x="-1682952" y="2528628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0"/>
                        </a:moveTo>
                        <a:cubicBezTo>
                          <a:pt x="36" y="0"/>
                          <a:pt x="1" y="33"/>
                          <a:pt x="1" y="72"/>
                        </a:cubicBezTo>
                        <a:cubicBezTo>
                          <a:pt x="1" y="141"/>
                          <a:pt x="28" y="210"/>
                          <a:pt x="97" y="251"/>
                        </a:cubicBezTo>
                        <a:cubicBezTo>
                          <a:pt x="111" y="258"/>
                          <a:pt x="126" y="261"/>
                          <a:pt x="141" y="261"/>
                        </a:cubicBezTo>
                        <a:cubicBezTo>
                          <a:pt x="183" y="261"/>
                          <a:pt x="221" y="233"/>
                          <a:pt x="221" y="182"/>
                        </a:cubicBezTo>
                        <a:cubicBezTo>
                          <a:pt x="221" y="113"/>
                          <a:pt x="193" y="45"/>
                          <a:pt x="124" y="17"/>
                        </a:cubicBezTo>
                        <a:cubicBezTo>
                          <a:pt x="109" y="5"/>
                          <a:pt x="92" y="0"/>
                          <a:pt x="7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58"/>
                  <p:cNvSpPr/>
                  <p:nvPr/>
                </p:nvSpPr>
                <p:spPr>
                  <a:xfrm>
                    <a:off x="-1708436" y="2516316"/>
                    <a:ext cx="15555" cy="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1" extrusionOk="0">
                        <a:moveTo>
                          <a:pt x="94" y="0"/>
                        </a:moveTo>
                        <a:cubicBezTo>
                          <a:pt x="52" y="0"/>
                          <a:pt x="15" y="28"/>
                          <a:pt x="15" y="79"/>
                        </a:cubicBezTo>
                        <a:cubicBezTo>
                          <a:pt x="1" y="148"/>
                          <a:pt x="42" y="217"/>
                          <a:pt x="111" y="244"/>
                        </a:cubicBezTo>
                        <a:cubicBezTo>
                          <a:pt x="122" y="256"/>
                          <a:pt x="137" y="261"/>
                          <a:pt x="152" y="261"/>
                        </a:cubicBezTo>
                        <a:cubicBezTo>
                          <a:pt x="191" y="261"/>
                          <a:pt x="235" y="225"/>
                          <a:pt x="235" y="176"/>
                        </a:cubicBezTo>
                        <a:cubicBezTo>
                          <a:pt x="235" y="107"/>
                          <a:pt x="193" y="38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0" name="Google Shape;1440;p58"/>
                  <p:cNvSpPr/>
                  <p:nvPr/>
                </p:nvSpPr>
                <p:spPr>
                  <a:xfrm>
                    <a:off x="-1732993" y="25035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1" name="Google Shape;1441;p58"/>
                  <p:cNvSpPr/>
                  <p:nvPr/>
                </p:nvSpPr>
                <p:spPr>
                  <a:xfrm>
                    <a:off x="-1757550" y="2491362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79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2" name="Google Shape;1442;p58"/>
                  <p:cNvSpPr/>
                  <p:nvPr/>
                </p:nvSpPr>
                <p:spPr>
                  <a:xfrm>
                    <a:off x="-1783034" y="2478984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111" y="258"/>
                        </a:cubicBezTo>
                        <a:cubicBezTo>
                          <a:pt x="120" y="265"/>
                          <a:pt x="131" y="267"/>
                          <a:pt x="142" y="267"/>
                        </a:cubicBezTo>
                        <a:cubicBezTo>
                          <a:pt x="184" y="267"/>
                          <a:pt x="23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3" name="Google Shape;1443;p58"/>
                  <p:cNvSpPr/>
                  <p:nvPr/>
                </p:nvSpPr>
                <p:spPr>
                  <a:xfrm>
                    <a:off x="-1807591" y="2466739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42" y="224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0" y="233"/>
                          <a:pt x="220" y="182"/>
                        </a:cubicBezTo>
                        <a:cubicBezTo>
                          <a:pt x="220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4" name="Google Shape;1444;p58"/>
                  <p:cNvSpPr/>
                  <p:nvPr/>
                </p:nvSpPr>
                <p:spPr>
                  <a:xfrm>
                    <a:off x="-1833075" y="245403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6"/>
                        </a:cubicBezTo>
                        <a:cubicBezTo>
                          <a:pt x="1" y="154"/>
                          <a:pt x="42" y="223"/>
                          <a:pt x="111" y="264"/>
                        </a:cubicBezTo>
                        <a:cubicBezTo>
                          <a:pt x="122" y="270"/>
                          <a:pt x="135" y="273"/>
                          <a:pt x="147" y="273"/>
                        </a:cubicBezTo>
                        <a:cubicBezTo>
                          <a:pt x="192" y="273"/>
                          <a:pt x="234" y="236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6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58"/>
                  <p:cNvSpPr/>
                  <p:nvPr/>
                </p:nvSpPr>
                <p:spPr>
                  <a:xfrm>
                    <a:off x="-1858559" y="2442579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3" y="0"/>
                        </a:moveTo>
                        <a:cubicBezTo>
                          <a:pt x="51" y="0"/>
                          <a:pt x="14" y="26"/>
                          <a:pt x="14" y="66"/>
                        </a:cubicBezTo>
                        <a:cubicBezTo>
                          <a:pt x="1" y="149"/>
                          <a:pt x="42" y="217"/>
                          <a:pt x="111" y="259"/>
                        </a:cubicBezTo>
                        <a:cubicBezTo>
                          <a:pt x="122" y="265"/>
                          <a:pt x="135" y="267"/>
                          <a:pt x="147" y="267"/>
                        </a:cubicBezTo>
                        <a:cubicBezTo>
                          <a:pt x="192" y="267"/>
                          <a:pt x="234" y="230"/>
                          <a:pt x="234" y="176"/>
                        </a:cubicBezTo>
                        <a:cubicBezTo>
                          <a:pt x="234" y="107"/>
                          <a:pt x="207" y="39"/>
                          <a:pt x="138" y="11"/>
                        </a:cubicBezTo>
                        <a:cubicBezTo>
                          <a:pt x="123" y="4"/>
                          <a:pt x="108" y="0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58"/>
                  <p:cNvSpPr/>
                  <p:nvPr/>
                </p:nvSpPr>
                <p:spPr>
                  <a:xfrm>
                    <a:off x="-1882189" y="2429473"/>
                    <a:ext cx="15488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75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5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1" y="271"/>
                          <a:pt x="126" y="275"/>
                          <a:pt x="140" y="275"/>
                        </a:cubicBezTo>
                        <a:cubicBezTo>
                          <a:pt x="182" y="275"/>
                          <a:pt x="220" y="246"/>
                          <a:pt x="220" y="195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58"/>
                  <p:cNvSpPr/>
                  <p:nvPr/>
                </p:nvSpPr>
                <p:spPr>
                  <a:xfrm>
                    <a:off x="-1907673" y="2417227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0"/>
                        </a:cubicBezTo>
                        <a:cubicBezTo>
                          <a:pt x="122" y="276"/>
                          <a:pt x="134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34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58"/>
                  <p:cNvSpPr/>
                  <p:nvPr/>
                </p:nvSpPr>
                <p:spPr>
                  <a:xfrm>
                    <a:off x="-1932230" y="2404518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4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41" y="229"/>
                          <a:pt x="96" y="270"/>
                        </a:cubicBezTo>
                        <a:cubicBezTo>
                          <a:pt x="112" y="281"/>
                          <a:pt x="129" y="286"/>
                          <a:pt x="145" y="286"/>
                        </a:cubicBezTo>
                        <a:cubicBezTo>
                          <a:pt x="189" y="286"/>
                          <a:pt x="230" y="251"/>
                          <a:pt x="220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8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58"/>
                  <p:cNvSpPr/>
                  <p:nvPr/>
                </p:nvSpPr>
                <p:spPr>
                  <a:xfrm>
                    <a:off x="-1957714" y="239253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6" y="1"/>
                        </a:moveTo>
                        <a:cubicBezTo>
                          <a:pt x="57" y="1"/>
                          <a:pt x="24" y="29"/>
                          <a:pt x="14" y="80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1"/>
                          <a:pt x="147" y="281"/>
                        </a:cubicBezTo>
                        <a:cubicBezTo>
                          <a:pt x="191" y="281"/>
                          <a:pt x="234" y="244"/>
                          <a:pt x="234" y="190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58"/>
                  <p:cNvSpPr/>
                  <p:nvPr/>
                </p:nvSpPr>
                <p:spPr>
                  <a:xfrm>
                    <a:off x="-1982271" y="2379961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100" y="0"/>
                        </a:moveTo>
                        <a:cubicBezTo>
                          <a:pt x="52" y="0"/>
                          <a:pt x="3" y="37"/>
                          <a:pt x="14" y="91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3" y="280"/>
                          <a:pt x="138" y="284"/>
                          <a:pt x="152" y="284"/>
                        </a:cubicBezTo>
                        <a:cubicBezTo>
                          <a:pt x="195" y="284"/>
                          <a:pt x="234" y="243"/>
                          <a:pt x="234" y="201"/>
                        </a:cubicBezTo>
                        <a:cubicBezTo>
                          <a:pt x="234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58"/>
                  <p:cNvSpPr/>
                  <p:nvPr/>
                </p:nvSpPr>
                <p:spPr>
                  <a:xfrm>
                    <a:off x="-2006895" y="2367583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2" y="1"/>
                        </a:moveTo>
                        <a:cubicBezTo>
                          <a:pt x="48" y="1"/>
                          <a:pt x="2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2" y="287"/>
                          <a:pt x="135" y="287"/>
                        </a:cubicBezTo>
                        <a:cubicBezTo>
                          <a:pt x="183" y="287"/>
                          <a:pt x="232" y="250"/>
                          <a:pt x="221" y="196"/>
                        </a:cubicBezTo>
                        <a:cubicBezTo>
                          <a:pt x="235" y="127"/>
                          <a:pt x="193" y="44"/>
                          <a:pt x="125" y="17"/>
                        </a:cubicBezTo>
                        <a:cubicBezTo>
                          <a:pt x="110" y="6"/>
                          <a:pt x="95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58"/>
                  <p:cNvSpPr/>
                  <p:nvPr/>
                </p:nvSpPr>
                <p:spPr>
                  <a:xfrm>
                    <a:off x="-2032312" y="2355272"/>
                    <a:ext cx="16415" cy="18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3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0"/>
                          <a:pt x="110" y="272"/>
                        </a:cubicBezTo>
                        <a:cubicBezTo>
                          <a:pt x="124" y="279"/>
                          <a:pt x="138" y="282"/>
                          <a:pt x="152" y="282"/>
                        </a:cubicBezTo>
                        <a:cubicBezTo>
                          <a:pt x="191" y="282"/>
                          <a:pt x="224" y="254"/>
                          <a:pt x="234" y="203"/>
                        </a:cubicBezTo>
                        <a:cubicBezTo>
                          <a:pt x="247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58"/>
                  <p:cNvSpPr/>
                  <p:nvPr/>
                </p:nvSpPr>
                <p:spPr>
                  <a:xfrm>
                    <a:off x="-2056936" y="2342629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5" y="0"/>
                        </a:moveTo>
                        <a:cubicBezTo>
                          <a:pt x="44" y="0"/>
                          <a:pt x="4" y="38"/>
                          <a:pt x="15" y="92"/>
                        </a:cubicBezTo>
                        <a:cubicBezTo>
                          <a:pt x="1" y="174"/>
                          <a:pt x="42" y="243"/>
                          <a:pt x="97" y="284"/>
                        </a:cubicBezTo>
                        <a:cubicBezTo>
                          <a:pt x="112" y="290"/>
                          <a:pt x="126" y="293"/>
                          <a:pt x="140" y="293"/>
                        </a:cubicBezTo>
                        <a:cubicBezTo>
                          <a:pt x="192" y="293"/>
                          <a:pt x="235" y="256"/>
                          <a:pt x="235" y="202"/>
                        </a:cubicBezTo>
                        <a:cubicBezTo>
                          <a:pt x="235" y="119"/>
                          <a:pt x="193" y="50"/>
                          <a:pt x="138" y="9"/>
                        </a:cubicBezTo>
                        <a:cubicBezTo>
                          <a:pt x="124" y="3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58"/>
                  <p:cNvSpPr/>
                  <p:nvPr/>
                </p:nvSpPr>
                <p:spPr>
                  <a:xfrm>
                    <a:off x="-2081493" y="2330715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4" y="0"/>
                        </a:moveTo>
                        <a:cubicBezTo>
                          <a:pt x="45" y="0"/>
                          <a:pt x="11" y="31"/>
                          <a:pt x="1" y="93"/>
                        </a:cubicBezTo>
                        <a:cubicBezTo>
                          <a:pt x="1" y="162"/>
                          <a:pt x="28" y="230"/>
                          <a:pt x="97" y="272"/>
                        </a:cubicBezTo>
                        <a:cubicBezTo>
                          <a:pt x="116" y="283"/>
                          <a:pt x="134" y="288"/>
                          <a:pt x="150" y="288"/>
                        </a:cubicBezTo>
                        <a:cubicBezTo>
                          <a:pt x="192" y="288"/>
                          <a:pt x="221" y="253"/>
                          <a:pt x="221" y="203"/>
                        </a:cubicBezTo>
                        <a:cubicBezTo>
                          <a:pt x="234" y="120"/>
                          <a:pt x="193" y="52"/>
                          <a:pt x="124" y="10"/>
                        </a:cubicBezTo>
                        <a:cubicBezTo>
                          <a:pt x="111" y="4"/>
                          <a:pt x="97" y="0"/>
                          <a:pt x="8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58"/>
                  <p:cNvSpPr/>
                  <p:nvPr/>
                </p:nvSpPr>
                <p:spPr>
                  <a:xfrm>
                    <a:off x="-2106977" y="2317940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1"/>
                        </a:moveTo>
                        <a:cubicBezTo>
                          <a:pt x="58" y="1"/>
                          <a:pt x="25" y="32"/>
                          <a:pt x="15" y="93"/>
                        </a:cubicBezTo>
                        <a:cubicBezTo>
                          <a:pt x="1" y="162"/>
                          <a:pt x="42" y="245"/>
                          <a:pt x="111" y="286"/>
                        </a:cubicBezTo>
                        <a:cubicBezTo>
                          <a:pt x="125" y="293"/>
                          <a:pt x="138" y="296"/>
                          <a:pt x="151" y="296"/>
                        </a:cubicBezTo>
                        <a:cubicBezTo>
                          <a:pt x="191" y="296"/>
                          <a:pt x="224" y="265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1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58"/>
                  <p:cNvSpPr/>
                  <p:nvPr/>
                </p:nvSpPr>
                <p:spPr>
                  <a:xfrm>
                    <a:off x="-2131534" y="2305297"/>
                    <a:ext cx="16481" cy="1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1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5" y="295"/>
                          <a:pt x="141" y="301"/>
                          <a:pt x="156" y="301"/>
                        </a:cubicBezTo>
                        <a:cubicBezTo>
                          <a:pt x="198" y="301"/>
                          <a:pt x="234" y="262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58"/>
                  <p:cNvSpPr/>
                  <p:nvPr/>
                </p:nvSpPr>
                <p:spPr>
                  <a:xfrm>
                    <a:off x="-2157018" y="2293382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6" y="296"/>
                          <a:pt x="234" y="265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58"/>
                  <p:cNvSpPr/>
                  <p:nvPr/>
                </p:nvSpPr>
                <p:spPr>
                  <a:xfrm>
                    <a:off x="-2181575" y="228074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102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0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58"/>
                  <p:cNvSpPr/>
                  <p:nvPr/>
                </p:nvSpPr>
                <p:spPr>
                  <a:xfrm>
                    <a:off x="-2206132" y="2268428"/>
                    <a:ext cx="15555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2" extrusionOk="0">
                        <a:moveTo>
                          <a:pt x="86" y="0"/>
                        </a:moveTo>
                        <a:cubicBezTo>
                          <a:pt x="43" y="0"/>
                          <a:pt x="11" y="39"/>
                          <a:pt x="0" y="99"/>
                        </a:cubicBezTo>
                        <a:cubicBezTo>
                          <a:pt x="0" y="168"/>
                          <a:pt x="28" y="250"/>
                          <a:pt x="97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58"/>
                  <p:cNvSpPr/>
                  <p:nvPr/>
                </p:nvSpPr>
                <p:spPr>
                  <a:xfrm>
                    <a:off x="-2231616" y="2256050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7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7"/>
                          <a:pt x="141" y="302"/>
                          <a:pt x="156" y="302"/>
                        </a:cubicBezTo>
                        <a:cubicBezTo>
                          <a:pt x="197" y="302"/>
                          <a:pt x="234" y="264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58"/>
                  <p:cNvSpPr/>
                  <p:nvPr/>
                </p:nvSpPr>
                <p:spPr>
                  <a:xfrm>
                    <a:off x="-2256173" y="2243540"/>
                    <a:ext cx="1555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6" extrusionOk="0">
                        <a:moveTo>
                          <a:pt x="107" y="1"/>
                        </a:moveTo>
                        <a:cubicBezTo>
                          <a:pt x="60" y="1"/>
                          <a:pt x="14" y="48"/>
                          <a:pt x="14" y="104"/>
                        </a:cubicBezTo>
                        <a:cubicBezTo>
                          <a:pt x="0" y="173"/>
                          <a:pt x="42" y="255"/>
                          <a:pt x="97" y="296"/>
                        </a:cubicBezTo>
                        <a:cubicBezTo>
                          <a:pt x="111" y="302"/>
                          <a:pt x="125" y="305"/>
                          <a:pt x="139" y="305"/>
                        </a:cubicBezTo>
                        <a:cubicBezTo>
                          <a:pt x="187" y="305"/>
                          <a:pt x="223" y="268"/>
                          <a:pt x="234" y="214"/>
                        </a:cubicBezTo>
                        <a:cubicBezTo>
                          <a:pt x="234" y="131"/>
                          <a:pt x="207" y="49"/>
                          <a:pt x="138" y="8"/>
                        </a:cubicBezTo>
                        <a:cubicBezTo>
                          <a:pt x="128" y="3"/>
                          <a:pt x="118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58"/>
                  <p:cNvSpPr/>
                  <p:nvPr/>
                </p:nvSpPr>
                <p:spPr>
                  <a:xfrm>
                    <a:off x="-2280730" y="2231096"/>
                    <a:ext cx="15488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5" extrusionOk="0">
                        <a:moveTo>
                          <a:pt x="86" y="1"/>
                        </a:moveTo>
                        <a:cubicBezTo>
                          <a:pt x="42" y="1"/>
                          <a:pt x="10" y="39"/>
                          <a:pt x="0" y="100"/>
                        </a:cubicBezTo>
                        <a:cubicBezTo>
                          <a:pt x="0" y="182"/>
                          <a:pt x="28" y="251"/>
                          <a:pt x="96" y="306"/>
                        </a:cubicBezTo>
                        <a:cubicBezTo>
                          <a:pt x="111" y="311"/>
                          <a:pt x="125" y="314"/>
                          <a:pt x="137" y="314"/>
                        </a:cubicBezTo>
                        <a:cubicBezTo>
                          <a:pt x="186" y="314"/>
                          <a:pt x="220" y="275"/>
                          <a:pt x="220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1"/>
                          <a:pt x="8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" name="Google Shape;1463;p58"/>
                  <p:cNvSpPr/>
                  <p:nvPr/>
                </p:nvSpPr>
                <p:spPr>
                  <a:xfrm>
                    <a:off x="-2306214" y="2218917"/>
                    <a:ext cx="1641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6" extrusionOk="0">
                        <a:moveTo>
                          <a:pt x="104" y="0"/>
                        </a:moveTo>
                        <a:cubicBezTo>
                          <a:pt x="62" y="0"/>
                          <a:pt x="25" y="40"/>
                          <a:pt x="14" y="105"/>
                        </a:cubicBezTo>
                        <a:cubicBezTo>
                          <a:pt x="0" y="174"/>
                          <a:pt x="42" y="256"/>
                          <a:pt x="110" y="297"/>
                        </a:cubicBezTo>
                        <a:cubicBezTo>
                          <a:pt x="122" y="303"/>
                          <a:pt x="134" y="306"/>
                          <a:pt x="145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" name="Google Shape;1464;p58"/>
                  <p:cNvSpPr/>
                  <p:nvPr/>
                </p:nvSpPr>
                <p:spPr>
                  <a:xfrm>
                    <a:off x="-2330771" y="2206142"/>
                    <a:ext cx="15488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1" extrusionOk="0">
                        <a:moveTo>
                          <a:pt x="102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0" y="188"/>
                          <a:pt x="28" y="257"/>
                          <a:pt x="96" y="312"/>
                        </a:cubicBezTo>
                        <a:cubicBezTo>
                          <a:pt x="111" y="317"/>
                          <a:pt x="124" y="320"/>
                          <a:pt x="137" y="320"/>
                        </a:cubicBezTo>
                        <a:cubicBezTo>
                          <a:pt x="186" y="320"/>
                          <a:pt x="223" y="281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" name="Google Shape;1465;p58"/>
                  <p:cNvSpPr/>
                  <p:nvPr/>
                </p:nvSpPr>
                <p:spPr>
                  <a:xfrm>
                    <a:off x="-2356255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5" y="304"/>
                          <a:pt x="138" y="307"/>
                          <a:pt x="151" y="307"/>
                        </a:cubicBezTo>
                        <a:cubicBezTo>
                          <a:pt x="200" y="307"/>
                          <a:pt x="234" y="267"/>
                          <a:pt x="234" y="202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" name="Google Shape;1466;p58"/>
                  <p:cNvSpPr/>
                  <p:nvPr/>
                </p:nvSpPr>
                <p:spPr>
                  <a:xfrm>
                    <a:off x="-2380812" y="2181585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04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2" y="317"/>
                          <a:pt x="133" y="320"/>
                          <a:pt x="144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48" y="133"/>
                          <a:pt x="206" y="64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" name="Google Shape;1467;p58"/>
                  <p:cNvSpPr/>
                  <p:nvPr/>
                </p:nvSpPr>
                <p:spPr>
                  <a:xfrm>
                    <a:off x="-2405435" y="2169273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7" y="0"/>
                        </a:moveTo>
                        <a:cubicBezTo>
                          <a:pt x="44" y="0"/>
                          <a:pt x="15" y="38"/>
                          <a:pt x="15" y="99"/>
                        </a:cubicBezTo>
                        <a:cubicBezTo>
                          <a:pt x="1" y="181"/>
                          <a:pt x="28" y="264"/>
                          <a:pt x="97" y="305"/>
                        </a:cubicBezTo>
                        <a:cubicBezTo>
                          <a:pt x="112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5" y="209"/>
                        </a:cubicBezTo>
                        <a:cubicBezTo>
                          <a:pt x="235" y="140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" name="Google Shape;1468;p58"/>
                  <p:cNvSpPr/>
                  <p:nvPr/>
                </p:nvSpPr>
                <p:spPr>
                  <a:xfrm>
                    <a:off x="-2430853" y="2157028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10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1" y="317"/>
                          <a:pt x="134" y="320"/>
                          <a:pt x="145" y="320"/>
                        </a:cubicBezTo>
                        <a:cubicBezTo>
                          <a:pt x="191" y="320"/>
                          <a:pt x="234" y="280"/>
                          <a:pt x="234" y="215"/>
                        </a:cubicBezTo>
                        <a:cubicBezTo>
                          <a:pt x="247" y="133"/>
                          <a:pt x="206" y="50"/>
                          <a:pt x="151" y="9"/>
                        </a:cubicBezTo>
                        <a:cubicBezTo>
                          <a:pt x="137" y="3"/>
                          <a:pt x="123" y="0"/>
                          <a:pt x="11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" name="Google Shape;1469;p58"/>
                  <p:cNvSpPr/>
                  <p:nvPr/>
                </p:nvSpPr>
                <p:spPr>
                  <a:xfrm>
                    <a:off x="-1687519" y="2559142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1"/>
                        </a:moveTo>
                        <a:cubicBezTo>
                          <a:pt x="57" y="1"/>
                          <a:pt x="15" y="36"/>
                          <a:pt x="15" y="78"/>
                        </a:cubicBezTo>
                        <a:cubicBezTo>
                          <a:pt x="1" y="147"/>
                          <a:pt x="42" y="216"/>
                          <a:pt x="111" y="257"/>
                        </a:cubicBezTo>
                        <a:cubicBezTo>
                          <a:pt x="120" y="263"/>
                          <a:pt x="130" y="266"/>
                          <a:pt x="141" y="266"/>
                        </a:cubicBezTo>
                        <a:cubicBezTo>
                          <a:pt x="180" y="266"/>
                          <a:pt x="224" y="231"/>
                          <a:pt x="235" y="188"/>
                        </a:cubicBezTo>
                        <a:cubicBezTo>
                          <a:pt x="235" y="120"/>
                          <a:pt x="193" y="51"/>
                          <a:pt x="138" y="10"/>
                        </a:cubicBezTo>
                        <a:cubicBezTo>
                          <a:pt x="126" y="4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" name="Google Shape;1470;p58"/>
                  <p:cNvSpPr/>
                  <p:nvPr/>
                </p:nvSpPr>
                <p:spPr>
                  <a:xfrm>
                    <a:off x="-1712076" y="2547228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4" y="1"/>
                        </a:moveTo>
                        <a:cubicBezTo>
                          <a:pt x="51" y="1"/>
                          <a:pt x="11" y="29"/>
                          <a:pt x="1" y="80"/>
                        </a:cubicBezTo>
                        <a:cubicBezTo>
                          <a:pt x="1" y="149"/>
                          <a:pt x="42" y="217"/>
                          <a:pt x="97" y="258"/>
                        </a:cubicBezTo>
                        <a:cubicBezTo>
                          <a:pt x="109" y="265"/>
                          <a:pt x="122" y="267"/>
                          <a:pt x="136" y="267"/>
                        </a:cubicBezTo>
                        <a:cubicBezTo>
                          <a:pt x="184" y="267"/>
                          <a:pt x="235" y="233"/>
                          <a:pt x="235" y="190"/>
                        </a:cubicBezTo>
                        <a:cubicBezTo>
                          <a:pt x="235" y="107"/>
                          <a:pt x="193" y="52"/>
                          <a:pt x="138" y="11"/>
                        </a:cubicBezTo>
                        <a:cubicBezTo>
                          <a:pt x="124" y="4"/>
                          <a:pt x="109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" name="Google Shape;1471;p58"/>
                  <p:cNvSpPr/>
                  <p:nvPr/>
                </p:nvSpPr>
                <p:spPr>
                  <a:xfrm>
                    <a:off x="-1736633" y="253498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42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34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" name="Google Shape;1472;p58"/>
                  <p:cNvSpPr/>
                  <p:nvPr/>
                </p:nvSpPr>
                <p:spPr>
                  <a:xfrm>
                    <a:off x="-1762117" y="2522803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0"/>
                        </a:moveTo>
                        <a:cubicBezTo>
                          <a:pt x="56" y="0"/>
                          <a:pt x="15" y="35"/>
                          <a:pt x="15" y="78"/>
                        </a:cubicBezTo>
                        <a:cubicBezTo>
                          <a:pt x="1" y="146"/>
                          <a:pt x="42" y="215"/>
                          <a:pt x="111" y="256"/>
                        </a:cubicBezTo>
                        <a:cubicBezTo>
                          <a:pt x="123" y="262"/>
                          <a:pt x="136" y="265"/>
                          <a:pt x="148" y="265"/>
                        </a:cubicBezTo>
                        <a:cubicBezTo>
                          <a:pt x="193" y="265"/>
                          <a:pt x="234" y="231"/>
                          <a:pt x="234" y="188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" name="Google Shape;1473;p58"/>
                  <p:cNvSpPr/>
                  <p:nvPr/>
                </p:nvSpPr>
                <p:spPr>
                  <a:xfrm>
                    <a:off x="-1786674" y="251082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6" y="1"/>
                          <a:pt x="1" y="29"/>
                          <a:pt x="1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" name="Google Shape;1474;p58"/>
                  <p:cNvSpPr/>
                  <p:nvPr/>
                </p:nvSpPr>
                <p:spPr>
                  <a:xfrm>
                    <a:off x="-1811232" y="2498643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3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93" y="44"/>
                          <a:pt x="124" y="16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" name="Google Shape;1475;p58"/>
                  <p:cNvSpPr/>
                  <p:nvPr/>
                </p:nvSpPr>
                <p:spPr>
                  <a:xfrm>
                    <a:off x="-1836715" y="248600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0" y="1"/>
                        </a:moveTo>
                        <a:cubicBezTo>
                          <a:pt x="41" y="1"/>
                          <a:pt x="4" y="45"/>
                          <a:pt x="14" y="98"/>
                        </a:cubicBezTo>
                        <a:cubicBezTo>
                          <a:pt x="1" y="166"/>
                          <a:pt x="42" y="235"/>
                          <a:pt x="111" y="262"/>
                        </a:cubicBezTo>
                        <a:cubicBezTo>
                          <a:pt x="125" y="270"/>
                          <a:pt x="140" y="273"/>
                          <a:pt x="154" y="273"/>
                        </a:cubicBezTo>
                        <a:cubicBezTo>
                          <a:pt x="196" y="273"/>
                          <a:pt x="234" y="245"/>
                          <a:pt x="234" y="194"/>
                        </a:cubicBezTo>
                        <a:cubicBezTo>
                          <a:pt x="234" y="125"/>
                          <a:pt x="193" y="43"/>
                          <a:pt x="138" y="15"/>
                        </a:cubicBezTo>
                        <a:cubicBezTo>
                          <a:pt x="122" y="5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" name="Google Shape;1476;p58"/>
                  <p:cNvSpPr/>
                  <p:nvPr/>
                </p:nvSpPr>
                <p:spPr>
                  <a:xfrm>
                    <a:off x="-1861273" y="2474549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47"/>
                          <a:pt x="42" y="216"/>
                          <a:pt x="97" y="257"/>
                        </a:cubicBezTo>
                        <a:cubicBezTo>
                          <a:pt x="109" y="263"/>
                          <a:pt x="121" y="266"/>
                          <a:pt x="134" y="266"/>
                        </a:cubicBezTo>
                        <a:cubicBezTo>
                          <a:pt x="178" y="266"/>
                          <a:pt x="220" y="231"/>
                          <a:pt x="220" y="188"/>
                        </a:cubicBezTo>
                        <a:cubicBezTo>
                          <a:pt x="234" y="106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" name="Google Shape;1477;p58"/>
                  <p:cNvSpPr/>
                  <p:nvPr/>
                </p:nvSpPr>
                <p:spPr>
                  <a:xfrm>
                    <a:off x="-1886756" y="2462237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3" y="270"/>
                          <a:pt x="135" y="273"/>
                          <a:pt x="148" y="273"/>
                        </a:cubicBezTo>
                        <a:cubicBezTo>
                          <a:pt x="192" y="273"/>
                          <a:pt x="234" y="238"/>
                          <a:pt x="234" y="195"/>
                        </a:cubicBezTo>
                        <a:cubicBezTo>
                          <a:pt x="234" y="113"/>
                          <a:pt x="207" y="44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" name="Google Shape;1478;p58"/>
                  <p:cNvSpPr/>
                  <p:nvPr/>
                </p:nvSpPr>
                <p:spPr>
                  <a:xfrm>
                    <a:off x="-1911314" y="2449992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0" y="1"/>
                        </a:moveTo>
                        <a:cubicBezTo>
                          <a:pt x="51" y="1"/>
                          <a:pt x="0" y="38"/>
                          <a:pt x="0" y="92"/>
                        </a:cubicBezTo>
                        <a:cubicBezTo>
                          <a:pt x="0" y="160"/>
                          <a:pt x="42" y="229"/>
                          <a:pt x="97" y="270"/>
                        </a:cubicBezTo>
                        <a:cubicBezTo>
                          <a:pt x="109" y="276"/>
                          <a:pt x="122" y="279"/>
                          <a:pt x="136" y="279"/>
                        </a:cubicBezTo>
                        <a:cubicBezTo>
                          <a:pt x="184" y="279"/>
                          <a:pt x="234" y="245"/>
                          <a:pt x="234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" name="Google Shape;1479;p58"/>
                  <p:cNvSpPr/>
                  <p:nvPr/>
                </p:nvSpPr>
                <p:spPr>
                  <a:xfrm>
                    <a:off x="-1936797" y="2438144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48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" name="Google Shape;1480;p58"/>
                  <p:cNvSpPr/>
                  <p:nvPr/>
                </p:nvSpPr>
                <p:spPr>
                  <a:xfrm>
                    <a:off x="-1961355" y="2425832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9" y="0"/>
                        </a:moveTo>
                        <a:cubicBezTo>
                          <a:pt x="45" y="0"/>
                          <a:pt x="4" y="36"/>
                          <a:pt x="14" y="85"/>
                        </a:cubicBezTo>
                        <a:cubicBezTo>
                          <a:pt x="0" y="168"/>
                          <a:pt x="42" y="237"/>
                          <a:pt x="110" y="278"/>
                        </a:cubicBezTo>
                        <a:cubicBezTo>
                          <a:pt x="122" y="284"/>
                          <a:pt x="134" y="287"/>
                          <a:pt x="147" y="287"/>
                        </a:cubicBezTo>
                        <a:cubicBezTo>
                          <a:pt x="191" y="287"/>
                          <a:pt x="234" y="250"/>
                          <a:pt x="234" y="195"/>
                        </a:cubicBezTo>
                        <a:cubicBezTo>
                          <a:pt x="234" y="127"/>
                          <a:pt x="206" y="44"/>
                          <a:pt x="138" y="17"/>
                        </a:cubicBezTo>
                        <a:cubicBezTo>
                          <a:pt x="123" y="5"/>
                          <a:pt x="105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" name="Google Shape;1481;p58"/>
                  <p:cNvSpPr/>
                  <p:nvPr/>
                </p:nvSpPr>
                <p:spPr>
                  <a:xfrm>
                    <a:off x="-1985912" y="2413587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87" y="1"/>
                        </a:moveTo>
                        <a:cubicBezTo>
                          <a:pt x="43" y="1"/>
                          <a:pt x="0" y="38"/>
                          <a:pt x="0" y="92"/>
                        </a:cubicBezTo>
                        <a:cubicBezTo>
                          <a:pt x="0" y="161"/>
                          <a:pt x="28" y="243"/>
                          <a:pt x="96" y="270"/>
                        </a:cubicBezTo>
                        <a:cubicBezTo>
                          <a:pt x="110" y="281"/>
                          <a:pt x="125" y="285"/>
                          <a:pt x="140" y="285"/>
                        </a:cubicBezTo>
                        <a:cubicBezTo>
                          <a:pt x="186" y="285"/>
                          <a:pt x="230" y="243"/>
                          <a:pt x="220" y="202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100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" name="Google Shape;1482;p58"/>
                  <p:cNvSpPr/>
                  <p:nvPr/>
                </p:nvSpPr>
                <p:spPr>
                  <a:xfrm>
                    <a:off x="-2011396" y="2401672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0"/>
                          <a:pt x="147" y="280"/>
                        </a:cubicBezTo>
                        <a:cubicBezTo>
                          <a:pt x="191" y="280"/>
                          <a:pt x="234" y="243"/>
                          <a:pt x="234" y="189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" name="Google Shape;1483;p58"/>
                  <p:cNvSpPr/>
                  <p:nvPr/>
                </p:nvSpPr>
                <p:spPr>
                  <a:xfrm>
                    <a:off x="-2035953" y="238942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5" y="0"/>
                        </a:moveTo>
                        <a:cubicBezTo>
                          <a:pt x="43" y="0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96" y="278"/>
                        </a:cubicBezTo>
                        <a:cubicBezTo>
                          <a:pt x="111" y="284"/>
                          <a:pt x="126" y="287"/>
                          <a:pt x="140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4"/>
                          <a:pt x="138" y="17"/>
                        </a:cubicBezTo>
                        <a:cubicBezTo>
                          <a:pt x="119" y="6"/>
                          <a:pt x="101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" name="Google Shape;1484;p58"/>
                  <p:cNvSpPr/>
                  <p:nvPr/>
                </p:nvSpPr>
                <p:spPr>
                  <a:xfrm>
                    <a:off x="-2061437" y="2377181"/>
                    <a:ext cx="1641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5" extrusionOk="0">
                        <a:moveTo>
                          <a:pt x="103" y="1"/>
                        </a:moveTo>
                        <a:cubicBezTo>
                          <a:pt x="61" y="1"/>
                          <a:pt x="25" y="38"/>
                          <a:pt x="14" y="92"/>
                        </a:cubicBezTo>
                        <a:cubicBezTo>
                          <a:pt x="0" y="174"/>
                          <a:pt x="41" y="243"/>
                          <a:pt x="110" y="284"/>
                        </a:cubicBezTo>
                        <a:cubicBezTo>
                          <a:pt x="124" y="291"/>
                          <a:pt x="138" y="295"/>
                          <a:pt x="153" y="295"/>
                        </a:cubicBezTo>
                        <a:cubicBezTo>
                          <a:pt x="195" y="295"/>
                          <a:pt x="234" y="264"/>
                          <a:pt x="234" y="202"/>
                        </a:cubicBezTo>
                        <a:cubicBezTo>
                          <a:pt x="248" y="119"/>
                          <a:pt x="206" y="51"/>
                          <a:pt x="138" y="9"/>
                        </a:cubicBezTo>
                        <a:cubicBezTo>
                          <a:pt x="126" y="4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" name="Google Shape;1485;p58"/>
                  <p:cNvSpPr/>
                  <p:nvPr/>
                </p:nvSpPr>
                <p:spPr>
                  <a:xfrm>
                    <a:off x="-2086060" y="2365267"/>
                    <a:ext cx="16481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3" extrusionOk="0">
                        <a:moveTo>
                          <a:pt x="96" y="0"/>
                        </a:moveTo>
                        <a:cubicBezTo>
                          <a:pt x="53" y="0"/>
                          <a:pt x="1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1" y="291"/>
                          <a:pt x="132" y="293"/>
                          <a:pt x="142" y="293"/>
                        </a:cubicBezTo>
                        <a:cubicBezTo>
                          <a:pt x="189" y="293"/>
                          <a:pt x="235" y="248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0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" name="Google Shape;1486;p58"/>
                  <p:cNvSpPr/>
                  <p:nvPr/>
                </p:nvSpPr>
                <p:spPr>
                  <a:xfrm>
                    <a:off x="-2110617" y="235302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7" y="1"/>
                        </a:moveTo>
                        <a:cubicBezTo>
                          <a:pt x="43" y="1"/>
                          <a:pt x="11" y="39"/>
                          <a:pt x="1" y="100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4" y="285"/>
                          <a:pt x="131" y="289"/>
                          <a:pt x="145" y="289"/>
                        </a:cubicBezTo>
                        <a:cubicBezTo>
                          <a:pt x="190" y="289"/>
                          <a:pt x="221" y="258"/>
                          <a:pt x="221" y="196"/>
                        </a:cubicBezTo>
                        <a:cubicBezTo>
                          <a:pt x="235" y="127"/>
                          <a:pt x="193" y="45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" name="Google Shape;1487;p58"/>
                  <p:cNvSpPr/>
                  <p:nvPr/>
                </p:nvSpPr>
                <p:spPr>
                  <a:xfrm>
                    <a:off x="-2136101" y="2340776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104" y="1"/>
                        </a:moveTo>
                        <a:cubicBezTo>
                          <a:pt x="62" y="1"/>
                          <a:pt x="25" y="38"/>
                          <a:pt x="15" y="92"/>
                        </a:cubicBezTo>
                        <a:cubicBezTo>
                          <a:pt x="1" y="175"/>
                          <a:pt x="42" y="243"/>
                          <a:pt x="111" y="285"/>
                        </a:cubicBezTo>
                        <a:cubicBezTo>
                          <a:pt x="125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5" y="202"/>
                        </a:cubicBezTo>
                        <a:cubicBezTo>
                          <a:pt x="248" y="120"/>
                          <a:pt x="207" y="51"/>
                          <a:pt x="138" y="10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" name="Google Shape;1488;p58"/>
                  <p:cNvSpPr/>
                  <p:nvPr/>
                </p:nvSpPr>
                <p:spPr>
                  <a:xfrm>
                    <a:off x="-2160658" y="2328861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90" y="1"/>
                        </a:moveTo>
                        <a:cubicBezTo>
                          <a:pt x="45" y="1"/>
                          <a:pt x="15" y="32"/>
                          <a:pt x="15" y="93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2"/>
                          <a:pt x="139" y="294"/>
                          <a:pt x="153" y="294"/>
                        </a:cubicBezTo>
                        <a:cubicBezTo>
                          <a:pt x="200" y="294"/>
                          <a:pt x="234" y="257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" name="Google Shape;1489;p58"/>
                  <p:cNvSpPr/>
                  <p:nvPr/>
                </p:nvSpPr>
                <p:spPr>
                  <a:xfrm>
                    <a:off x="-2186142" y="2316682"/>
                    <a:ext cx="16481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0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5" y="99"/>
                        </a:cubicBezTo>
                        <a:cubicBezTo>
                          <a:pt x="1" y="167"/>
                          <a:pt x="42" y="250"/>
                          <a:pt x="111" y="291"/>
                        </a:cubicBezTo>
                        <a:cubicBezTo>
                          <a:pt x="126" y="297"/>
                          <a:pt x="140" y="300"/>
                          <a:pt x="153" y="300"/>
                        </a:cubicBezTo>
                        <a:cubicBezTo>
                          <a:pt x="201" y="300"/>
                          <a:pt x="235" y="263"/>
                          <a:pt x="235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4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" name="Google Shape;1490;p58"/>
                  <p:cNvSpPr/>
                  <p:nvPr/>
                </p:nvSpPr>
                <p:spPr>
                  <a:xfrm>
                    <a:off x="-2210699" y="2304436"/>
                    <a:ext cx="1555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8" extrusionOk="0">
                        <a:moveTo>
                          <a:pt x="102" y="0"/>
                        </a:moveTo>
                        <a:cubicBezTo>
                          <a:pt x="57" y="0"/>
                          <a:pt x="14" y="37"/>
                          <a:pt x="14" y="91"/>
                        </a:cubicBezTo>
                        <a:cubicBezTo>
                          <a:pt x="1" y="174"/>
                          <a:pt x="42" y="256"/>
                          <a:pt x="97" y="297"/>
                        </a:cubicBezTo>
                        <a:cubicBezTo>
                          <a:pt x="114" y="304"/>
                          <a:pt x="129" y="308"/>
                          <a:pt x="144" y="308"/>
                        </a:cubicBezTo>
                        <a:cubicBezTo>
                          <a:pt x="190" y="308"/>
                          <a:pt x="224" y="274"/>
                          <a:pt x="234" y="201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" name="Google Shape;1491;p58"/>
                  <p:cNvSpPr/>
                  <p:nvPr/>
                </p:nvSpPr>
                <p:spPr>
                  <a:xfrm>
                    <a:off x="-2235256" y="2292588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0"/>
                        </a:moveTo>
                        <a:cubicBezTo>
                          <a:pt x="48" y="0"/>
                          <a:pt x="11" y="37"/>
                          <a:pt x="1" y="92"/>
                        </a:cubicBezTo>
                        <a:cubicBezTo>
                          <a:pt x="1" y="174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90" y="294"/>
                          <a:pt x="224" y="263"/>
                          <a:pt x="234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" name="Google Shape;1492;p58"/>
                  <p:cNvSpPr/>
                  <p:nvPr/>
                </p:nvSpPr>
                <p:spPr>
                  <a:xfrm>
                    <a:off x="-2260740" y="2280277"/>
                    <a:ext cx="16481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2" extrusionOk="0">
                        <a:moveTo>
                          <a:pt x="95" y="0"/>
                        </a:moveTo>
                        <a:cubicBezTo>
                          <a:pt x="57" y="0"/>
                          <a:pt x="24" y="38"/>
                          <a:pt x="14" y="99"/>
                        </a:cubicBezTo>
                        <a:cubicBezTo>
                          <a:pt x="1" y="181"/>
                          <a:pt x="42" y="250"/>
                          <a:pt x="111" y="291"/>
                        </a:cubicBezTo>
                        <a:cubicBezTo>
                          <a:pt x="124" y="298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" name="Google Shape;1493;p58"/>
                  <p:cNvSpPr/>
                  <p:nvPr/>
                </p:nvSpPr>
                <p:spPr>
                  <a:xfrm>
                    <a:off x="-2285297" y="2268031"/>
                    <a:ext cx="1555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7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0" y="174"/>
                          <a:pt x="42" y="256"/>
                          <a:pt x="97" y="298"/>
                        </a:cubicBezTo>
                        <a:cubicBezTo>
                          <a:pt x="111" y="303"/>
                          <a:pt x="125" y="306"/>
                          <a:pt x="138" y="306"/>
                        </a:cubicBezTo>
                        <a:cubicBezTo>
                          <a:pt x="187" y="306"/>
                          <a:pt x="223" y="267"/>
                          <a:pt x="234" y="201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" name="Google Shape;1494;p58"/>
                  <p:cNvSpPr/>
                  <p:nvPr/>
                </p:nvSpPr>
                <p:spPr>
                  <a:xfrm>
                    <a:off x="-2310781" y="2256050"/>
                    <a:ext cx="16481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9" extrusionOk="0">
                        <a:moveTo>
                          <a:pt x="103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59"/>
                          <a:pt x="111" y="300"/>
                        </a:cubicBezTo>
                        <a:cubicBezTo>
                          <a:pt x="125" y="306"/>
                          <a:pt x="139" y="308"/>
                          <a:pt x="151" y="308"/>
                        </a:cubicBezTo>
                        <a:cubicBezTo>
                          <a:pt x="200" y="308"/>
                          <a:pt x="234" y="269"/>
                          <a:pt x="234" y="204"/>
                        </a:cubicBezTo>
                        <a:cubicBezTo>
                          <a:pt x="248" y="135"/>
                          <a:pt x="207" y="52"/>
                          <a:pt x="152" y="11"/>
                        </a:cubicBezTo>
                        <a:cubicBezTo>
                          <a:pt x="135" y="4"/>
                          <a:pt x="118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" name="Google Shape;1495;p58"/>
                  <p:cNvSpPr/>
                  <p:nvPr/>
                </p:nvSpPr>
                <p:spPr>
                  <a:xfrm>
                    <a:off x="-2335338" y="2243540"/>
                    <a:ext cx="16415" cy="21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19" extrusionOk="0">
                        <a:moveTo>
                          <a:pt x="108" y="1"/>
                        </a:moveTo>
                        <a:cubicBezTo>
                          <a:pt x="64" y="1"/>
                          <a:pt x="25" y="48"/>
                          <a:pt x="14" y="104"/>
                        </a:cubicBezTo>
                        <a:cubicBezTo>
                          <a:pt x="0" y="186"/>
                          <a:pt x="42" y="255"/>
                          <a:pt x="110" y="310"/>
                        </a:cubicBezTo>
                        <a:cubicBezTo>
                          <a:pt x="122" y="316"/>
                          <a:pt x="133" y="319"/>
                          <a:pt x="144" y="319"/>
                        </a:cubicBezTo>
                        <a:cubicBezTo>
                          <a:pt x="187" y="319"/>
                          <a:pt x="223" y="279"/>
                          <a:pt x="234" y="214"/>
                        </a:cubicBezTo>
                        <a:cubicBezTo>
                          <a:pt x="248" y="131"/>
                          <a:pt x="207" y="63"/>
                          <a:pt x="138" y="8"/>
                        </a:cubicBezTo>
                        <a:cubicBezTo>
                          <a:pt x="128" y="3"/>
                          <a:pt x="118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" name="Google Shape;1496;p58"/>
                  <p:cNvSpPr/>
                  <p:nvPr/>
                </p:nvSpPr>
                <p:spPr>
                  <a:xfrm>
                    <a:off x="-2359896" y="2231626"/>
                    <a:ext cx="15488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7" extrusionOk="0">
                        <a:moveTo>
                          <a:pt x="97" y="1"/>
                        </a:moveTo>
                        <a:cubicBezTo>
                          <a:pt x="48" y="1"/>
                          <a:pt x="11" y="40"/>
                          <a:pt x="0" y="105"/>
                        </a:cubicBezTo>
                        <a:cubicBezTo>
                          <a:pt x="0" y="188"/>
                          <a:pt x="28" y="256"/>
                          <a:pt x="96" y="298"/>
                        </a:cubicBezTo>
                        <a:cubicBezTo>
                          <a:pt x="111" y="304"/>
                          <a:pt x="125" y="306"/>
                          <a:pt x="138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10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" name="Google Shape;1497;p58"/>
                  <p:cNvSpPr/>
                  <p:nvPr/>
                </p:nvSpPr>
                <p:spPr>
                  <a:xfrm>
                    <a:off x="-2385379" y="2219777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2" y="304"/>
                          <a:pt x="134" y="306"/>
                          <a:pt x="146" y="306"/>
                        </a:cubicBezTo>
                        <a:cubicBezTo>
                          <a:pt x="191" y="306"/>
                          <a:pt x="234" y="267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" name="Google Shape;1498;p58"/>
                  <p:cNvSpPr/>
                  <p:nvPr/>
                </p:nvSpPr>
                <p:spPr>
                  <a:xfrm>
                    <a:off x="-2409937" y="2207069"/>
                    <a:ext cx="15488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0" extrusionOk="0">
                        <a:moveTo>
                          <a:pt x="102" y="0"/>
                        </a:moveTo>
                        <a:cubicBezTo>
                          <a:pt x="57" y="0"/>
                          <a:pt x="14" y="40"/>
                          <a:pt x="14" y="105"/>
                        </a:cubicBezTo>
                        <a:cubicBezTo>
                          <a:pt x="0" y="188"/>
                          <a:pt x="41" y="270"/>
                          <a:pt x="96" y="311"/>
                        </a:cubicBezTo>
                        <a:cubicBezTo>
                          <a:pt x="111" y="317"/>
                          <a:pt x="125" y="320"/>
                          <a:pt x="137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" name="Google Shape;1499;p58"/>
                  <p:cNvSpPr/>
                  <p:nvPr/>
                </p:nvSpPr>
                <p:spPr>
                  <a:xfrm>
                    <a:off x="-2435420" y="2195220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11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0" y="188"/>
                          <a:pt x="42" y="257"/>
                          <a:pt x="110" y="312"/>
                        </a:cubicBezTo>
                        <a:cubicBezTo>
                          <a:pt x="125" y="317"/>
                          <a:pt x="138" y="320"/>
                          <a:pt x="151" y="320"/>
                        </a:cubicBezTo>
                        <a:cubicBezTo>
                          <a:pt x="200" y="320"/>
                          <a:pt x="234" y="281"/>
                          <a:pt x="234" y="215"/>
                        </a:cubicBezTo>
                        <a:cubicBezTo>
                          <a:pt x="248" y="133"/>
                          <a:pt x="207" y="50"/>
                          <a:pt x="152" y="9"/>
                        </a:cubicBezTo>
                        <a:cubicBezTo>
                          <a:pt x="137" y="3"/>
                          <a:pt x="123" y="1"/>
                          <a:pt x="11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00" name="Google Shape;1500;p58"/>
              <p:cNvGrpSpPr/>
              <p:nvPr/>
            </p:nvGrpSpPr>
            <p:grpSpPr>
              <a:xfrm>
                <a:off x="-2985011" y="1929196"/>
                <a:ext cx="543301" cy="275748"/>
                <a:chOff x="-2985011" y="1929196"/>
                <a:chExt cx="543301" cy="275748"/>
              </a:xfrm>
            </p:grpSpPr>
            <p:sp>
              <p:nvSpPr>
                <p:cNvPr id="1501" name="Google Shape;1501;p58"/>
                <p:cNvSpPr/>
                <p:nvPr/>
              </p:nvSpPr>
              <p:spPr>
                <a:xfrm>
                  <a:off x="-2627443" y="1936477"/>
                  <a:ext cx="38324" cy="35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7" extrusionOk="0">
                      <a:moveTo>
                        <a:pt x="179" y="0"/>
                      </a:moveTo>
                      <a:lnTo>
                        <a:pt x="1" y="537"/>
                      </a:lnTo>
                      <a:lnTo>
                        <a:pt x="578" y="482"/>
                      </a:lnTo>
                      <a:lnTo>
                        <a:pt x="537" y="248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58"/>
                <p:cNvSpPr/>
                <p:nvPr/>
              </p:nvSpPr>
              <p:spPr>
                <a:xfrm>
                  <a:off x="-2985011" y="1929196"/>
                  <a:ext cx="509597" cy="252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9" h="3809" extrusionOk="0">
                      <a:moveTo>
                        <a:pt x="2571" y="0"/>
                      </a:moveTo>
                      <a:lnTo>
                        <a:pt x="2557" y="385"/>
                      </a:lnTo>
                      <a:lnTo>
                        <a:pt x="124" y="289"/>
                      </a:lnTo>
                      <a:lnTo>
                        <a:pt x="0" y="3533"/>
                      </a:lnTo>
                      <a:lnTo>
                        <a:pt x="7575" y="3808"/>
                      </a:lnTo>
                      <a:lnTo>
                        <a:pt x="7698" y="564"/>
                      </a:lnTo>
                      <a:lnTo>
                        <a:pt x="5568" y="495"/>
                      </a:lnTo>
                      <a:lnTo>
                        <a:pt x="5581" y="110"/>
                      </a:lnTo>
                      <a:lnTo>
                        <a:pt x="25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58"/>
                <p:cNvSpPr/>
                <p:nvPr/>
              </p:nvSpPr>
              <p:spPr>
                <a:xfrm>
                  <a:off x="-2483674" y="1966528"/>
                  <a:ext cx="41964" cy="23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602" extrusionOk="0">
                      <a:moveTo>
                        <a:pt x="124" y="0"/>
                      </a:moveTo>
                      <a:lnTo>
                        <a:pt x="1" y="3244"/>
                      </a:lnTo>
                      <a:lnTo>
                        <a:pt x="633" y="3602"/>
                      </a:lnTo>
                      <a:lnTo>
                        <a:pt x="606" y="715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04" name="Google Shape;1504;p58"/>
                <p:cNvGrpSpPr/>
                <p:nvPr/>
              </p:nvGrpSpPr>
              <p:grpSpPr>
                <a:xfrm>
                  <a:off x="-2548939" y="2142995"/>
                  <a:ext cx="58976" cy="17540"/>
                  <a:chOff x="-2548939" y="2142995"/>
                  <a:chExt cx="58976" cy="17540"/>
                </a:xfrm>
              </p:grpSpPr>
              <p:sp>
                <p:nvSpPr>
                  <p:cNvPr id="1505" name="Google Shape;1505;p58"/>
                  <p:cNvSpPr/>
                  <p:nvPr/>
                </p:nvSpPr>
                <p:spPr>
                  <a:xfrm>
                    <a:off x="-2509158" y="2143922"/>
                    <a:ext cx="19195" cy="16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" h="251" extrusionOk="0">
                        <a:moveTo>
                          <a:pt x="138" y="1"/>
                        </a:moveTo>
                        <a:cubicBezTo>
                          <a:pt x="70" y="1"/>
                          <a:pt x="15" y="56"/>
                          <a:pt x="1" y="124"/>
                        </a:cubicBezTo>
                        <a:cubicBezTo>
                          <a:pt x="1" y="201"/>
                          <a:pt x="61" y="251"/>
                          <a:pt x="125" y="251"/>
                        </a:cubicBezTo>
                        <a:cubicBezTo>
                          <a:pt x="153" y="251"/>
                          <a:pt x="182" y="241"/>
                          <a:pt x="207" y="221"/>
                        </a:cubicBezTo>
                        <a:cubicBezTo>
                          <a:pt x="290" y="138"/>
                          <a:pt x="248" y="1"/>
                          <a:pt x="13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6" name="Google Shape;1506;p58"/>
                  <p:cNvSpPr/>
                  <p:nvPr/>
                </p:nvSpPr>
                <p:spPr>
                  <a:xfrm>
                    <a:off x="-2548939" y="2142995"/>
                    <a:ext cx="18930" cy="1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249" extrusionOk="0">
                        <a:moveTo>
                          <a:pt x="134" y="1"/>
                        </a:moveTo>
                        <a:cubicBezTo>
                          <a:pt x="66" y="1"/>
                          <a:pt x="11" y="42"/>
                          <a:pt x="11" y="111"/>
                        </a:cubicBezTo>
                        <a:cubicBezTo>
                          <a:pt x="1" y="190"/>
                          <a:pt x="63" y="248"/>
                          <a:pt x="129" y="248"/>
                        </a:cubicBezTo>
                        <a:cubicBezTo>
                          <a:pt x="154" y="248"/>
                          <a:pt x="180" y="240"/>
                          <a:pt x="203" y="221"/>
                        </a:cubicBezTo>
                        <a:cubicBezTo>
                          <a:pt x="286" y="138"/>
                          <a:pt x="24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07" name="Google Shape;1507;p58"/>
                <p:cNvGrpSpPr/>
                <p:nvPr/>
              </p:nvGrpSpPr>
              <p:grpSpPr>
                <a:xfrm>
                  <a:off x="-2804837" y="1939191"/>
                  <a:ext cx="174746" cy="39185"/>
                  <a:chOff x="-2804837" y="1939191"/>
                  <a:chExt cx="174746" cy="39185"/>
                </a:xfrm>
              </p:grpSpPr>
              <p:sp>
                <p:nvSpPr>
                  <p:cNvPr id="1508" name="Google Shape;1508;p58"/>
                  <p:cNvSpPr/>
                  <p:nvPr/>
                </p:nvSpPr>
                <p:spPr>
                  <a:xfrm>
                    <a:off x="-2650147" y="1945545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496"/>
                        </a:lnTo>
                        <a:lnTo>
                          <a:pt x="303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9" name="Google Shape;1509;p58"/>
                  <p:cNvSpPr/>
                  <p:nvPr/>
                </p:nvSpPr>
                <p:spPr>
                  <a:xfrm>
                    <a:off x="-2681124" y="1943758"/>
                    <a:ext cx="20122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510" extrusionOk="0">
                        <a:moveTo>
                          <a:pt x="14" y="0"/>
                        </a:moveTo>
                        <a:lnTo>
                          <a:pt x="1" y="495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58"/>
                  <p:cNvSpPr/>
                  <p:nvPr/>
                </p:nvSpPr>
                <p:spPr>
                  <a:xfrm>
                    <a:off x="-2773925" y="1941044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28" y="0"/>
                        </a:moveTo>
                        <a:lnTo>
                          <a:pt x="1" y="495"/>
                        </a:lnTo>
                        <a:lnTo>
                          <a:pt x="289" y="495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p58"/>
                  <p:cNvSpPr/>
                  <p:nvPr/>
                </p:nvSpPr>
                <p:spPr>
                  <a:xfrm>
                    <a:off x="-2804837" y="1939191"/>
                    <a:ext cx="20056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510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p58"/>
                  <p:cNvSpPr/>
                  <p:nvPr/>
                </p:nvSpPr>
                <p:spPr>
                  <a:xfrm>
                    <a:off x="-2743014" y="1941905"/>
                    <a:ext cx="51032" cy="3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524" extrusionOk="0">
                        <a:moveTo>
                          <a:pt x="15" y="1"/>
                        </a:moveTo>
                        <a:lnTo>
                          <a:pt x="1" y="496"/>
                        </a:lnTo>
                        <a:lnTo>
                          <a:pt x="757" y="523"/>
                        </a:lnTo>
                        <a:lnTo>
                          <a:pt x="771" y="28"/>
                        </a:lnTo>
                        <a:lnTo>
                          <a:pt x="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13" name="Google Shape;1513;p58"/>
            <p:cNvSpPr/>
            <p:nvPr/>
          </p:nvSpPr>
          <p:spPr>
            <a:xfrm>
              <a:off x="-2842169" y="3812680"/>
              <a:ext cx="1018201" cy="215713"/>
            </a:xfrm>
            <a:custGeom>
              <a:avLst/>
              <a:gdLst/>
              <a:ahLst/>
              <a:cxnLst/>
              <a:rect l="l" t="t" r="r" b="b"/>
              <a:pathLst>
                <a:path w="15383" h="3259" extrusionOk="0">
                  <a:moveTo>
                    <a:pt x="15369" y="1"/>
                  </a:moveTo>
                  <a:cubicBezTo>
                    <a:pt x="12697" y="325"/>
                    <a:pt x="4785" y="1183"/>
                    <a:pt x="1122" y="1183"/>
                  </a:cubicBezTo>
                  <a:cubicBezTo>
                    <a:pt x="752" y="1183"/>
                    <a:pt x="425" y="1174"/>
                    <a:pt x="152" y="1155"/>
                  </a:cubicBezTo>
                  <a:cubicBezTo>
                    <a:pt x="83" y="2571"/>
                    <a:pt x="1" y="3258"/>
                    <a:pt x="1" y="3258"/>
                  </a:cubicBezTo>
                  <a:cubicBezTo>
                    <a:pt x="1" y="3258"/>
                    <a:pt x="10792" y="2681"/>
                    <a:pt x="15383" y="963"/>
                  </a:cubicBezTo>
                  <a:lnTo>
                    <a:pt x="15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8"/>
            <p:cNvGrpSpPr/>
            <p:nvPr/>
          </p:nvGrpSpPr>
          <p:grpSpPr>
            <a:xfrm>
              <a:off x="-3259839" y="1952098"/>
              <a:ext cx="1700687" cy="1939102"/>
              <a:chOff x="-3259839" y="1952098"/>
              <a:chExt cx="1700687" cy="1939102"/>
            </a:xfrm>
          </p:grpSpPr>
          <p:sp>
            <p:nvSpPr>
              <p:cNvPr id="1515" name="Google Shape;1515;p58"/>
              <p:cNvSpPr/>
              <p:nvPr/>
            </p:nvSpPr>
            <p:spPr>
              <a:xfrm>
                <a:off x="-3259839" y="1954680"/>
                <a:ext cx="372981" cy="865037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13069" extrusionOk="0">
                    <a:moveTo>
                      <a:pt x="1939" y="0"/>
                    </a:moveTo>
                    <a:cubicBezTo>
                      <a:pt x="1059" y="578"/>
                      <a:pt x="386" y="1416"/>
                      <a:pt x="1" y="2392"/>
                    </a:cubicBezTo>
                    <a:cubicBezTo>
                      <a:pt x="1" y="2392"/>
                      <a:pt x="221" y="6736"/>
                      <a:pt x="3657" y="12152"/>
                    </a:cubicBezTo>
                    <a:cubicBezTo>
                      <a:pt x="4073" y="12807"/>
                      <a:pt x="4394" y="13068"/>
                      <a:pt x="4642" y="13068"/>
                    </a:cubicBezTo>
                    <a:cubicBezTo>
                      <a:pt x="5634" y="13068"/>
                      <a:pt x="5458" y="8881"/>
                      <a:pt x="5458" y="8881"/>
                    </a:cubicBezTo>
                    <a:lnTo>
                      <a:pt x="19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8"/>
              <p:cNvSpPr/>
              <p:nvPr/>
            </p:nvSpPr>
            <p:spPr>
              <a:xfrm>
                <a:off x="-3202517" y="1952098"/>
                <a:ext cx="1643365" cy="1939102"/>
              </a:xfrm>
              <a:custGeom>
                <a:avLst/>
                <a:gdLst/>
                <a:ahLst/>
                <a:cxnLst/>
                <a:rect l="l" t="t" r="r" b="b"/>
                <a:pathLst>
                  <a:path w="24828" h="29296" extrusionOk="0">
                    <a:moveTo>
                      <a:pt x="1544" y="0"/>
                    </a:moveTo>
                    <a:cubicBezTo>
                      <a:pt x="1369" y="0"/>
                      <a:pt x="1212" y="13"/>
                      <a:pt x="1073" y="39"/>
                    </a:cubicBezTo>
                    <a:cubicBezTo>
                      <a:pt x="1073" y="39"/>
                      <a:pt x="1" y="6115"/>
                      <a:pt x="2764" y="12026"/>
                    </a:cubicBezTo>
                    <a:cubicBezTo>
                      <a:pt x="4840" y="16466"/>
                      <a:pt x="5816" y="25085"/>
                      <a:pt x="5596" y="29264"/>
                    </a:cubicBezTo>
                    <a:cubicBezTo>
                      <a:pt x="5882" y="29285"/>
                      <a:pt x="6226" y="29295"/>
                      <a:pt x="6618" y="29295"/>
                    </a:cubicBezTo>
                    <a:cubicBezTo>
                      <a:pt x="10304" y="29295"/>
                      <a:pt x="18155" y="28433"/>
                      <a:pt x="20827" y="28110"/>
                    </a:cubicBezTo>
                    <a:cubicBezTo>
                      <a:pt x="20827" y="28110"/>
                      <a:pt x="20909" y="21662"/>
                      <a:pt x="21143" y="20549"/>
                    </a:cubicBezTo>
                    <a:cubicBezTo>
                      <a:pt x="21446" y="19009"/>
                      <a:pt x="24827" y="16947"/>
                      <a:pt x="24442" y="9799"/>
                    </a:cubicBezTo>
                    <a:cubicBezTo>
                      <a:pt x="24442" y="9799"/>
                      <a:pt x="6394" y="0"/>
                      <a:pt x="1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7" name="Google Shape;1517;p58"/>
              <p:cNvGrpSpPr/>
              <p:nvPr/>
            </p:nvGrpSpPr>
            <p:grpSpPr>
              <a:xfrm>
                <a:off x="-2476393" y="2213092"/>
                <a:ext cx="817204" cy="405887"/>
                <a:chOff x="-2476393" y="2213092"/>
                <a:chExt cx="817204" cy="405887"/>
              </a:xfrm>
            </p:grpSpPr>
            <p:sp>
              <p:nvSpPr>
                <p:cNvPr id="1518" name="Google Shape;1518;p58"/>
                <p:cNvSpPr/>
                <p:nvPr/>
              </p:nvSpPr>
              <p:spPr>
                <a:xfrm>
                  <a:off x="-1678385" y="2593363"/>
                  <a:ext cx="19195" cy="25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7" extrusionOk="0">
                      <a:moveTo>
                        <a:pt x="136" y="0"/>
                      </a:moveTo>
                      <a:cubicBezTo>
                        <a:pt x="61" y="0"/>
                        <a:pt x="0" y="90"/>
                        <a:pt x="0" y="180"/>
                      </a:cubicBezTo>
                      <a:cubicBezTo>
                        <a:pt x="0" y="290"/>
                        <a:pt x="55" y="373"/>
                        <a:pt x="138" y="386"/>
                      </a:cubicBezTo>
                      <a:cubicBezTo>
                        <a:pt x="207" y="386"/>
                        <a:pt x="275" y="304"/>
                        <a:pt x="275" y="194"/>
                      </a:cubicBezTo>
                      <a:cubicBezTo>
                        <a:pt x="289" y="84"/>
                        <a:pt x="220" y="1"/>
                        <a:pt x="152" y="1"/>
                      </a:cubicBezTo>
                      <a:cubicBezTo>
                        <a:pt x="146" y="0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58"/>
                <p:cNvSpPr/>
                <p:nvPr/>
              </p:nvSpPr>
              <p:spPr>
                <a:xfrm>
                  <a:off x="-1704795" y="2582442"/>
                  <a:ext cx="19195" cy="2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3" extrusionOk="0">
                      <a:moveTo>
                        <a:pt x="136" y="0"/>
                      </a:moveTo>
                      <a:cubicBezTo>
                        <a:pt x="63" y="0"/>
                        <a:pt x="14" y="90"/>
                        <a:pt x="1" y="180"/>
                      </a:cubicBezTo>
                      <a:cubicBezTo>
                        <a:pt x="1" y="290"/>
                        <a:pt x="70" y="373"/>
                        <a:pt x="138" y="373"/>
                      </a:cubicBezTo>
                      <a:cubicBezTo>
                        <a:pt x="221" y="373"/>
                        <a:pt x="289" y="290"/>
                        <a:pt x="289" y="194"/>
                      </a:cubicBezTo>
                      <a:cubicBezTo>
                        <a:pt x="289" y="84"/>
                        <a:pt x="234" y="1"/>
                        <a:pt x="152" y="1"/>
                      </a:cubicBezTo>
                      <a:cubicBezTo>
                        <a:pt x="147" y="1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58"/>
                <p:cNvSpPr/>
                <p:nvPr/>
              </p:nvSpPr>
              <p:spPr>
                <a:xfrm>
                  <a:off x="-1732066" y="2566092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55" y="1"/>
                        <a:pt x="0" y="83"/>
                        <a:pt x="0" y="193"/>
                      </a:cubicBezTo>
                      <a:cubicBezTo>
                        <a:pt x="0" y="290"/>
                        <a:pt x="55" y="386"/>
                        <a:pt x="124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97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58"/>
                <p:cNvSpPr/>
                <p:nvPr/>
              </p:nvSpPr>
              <p:spPr>
                <a:xfrm>
                  <a:off x="-1761191" y="2551596"/>
                  <a:ext cx="19195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5" extrusionOk="0">
                      <a:moveTo>
                        <a:pt x="152" y="0"/>
                      </a:moveTo>
                      <a:cubicBezTo>
                        <a:pt x="69" y="0"/>
                        <a:pt x="1" y="69"/>
                        <a:pt x="1" y="192"/>
                      </a:cubicBezTo>
                      <a:cubicBezTo>
                        <a:pt x="1" y="289"/>
                        <a:pt x="55" y="385"/>
                        <a:pt x="138" y="385"/>
                      </a:cubicBezTo>
                      <a:cubicBezTo>
                        <a:pt x="207" y="385"/>
                        <a:pt x="275" y="302"/>
                        <a:pt x="275" y="192"/>
                      </a:cubicBezTo>
                      <a:cubicBezTo>
                        <a:pt x="289" y="83"/>
                        <a:pt x="220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58"/>
                <p:cNvSpPr/>
                <p:nvPr/>
              </p:nvSpPr>
              <p:spPr>
                <a:xfrm>
                  <a:off x="-1792102" y="2536107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289"/>
                        <a:pt x="55" y="385"/>
                        <a:pt x="138" y="385"/>
                      </a:cubicBezTo>
                      <a:cubicBezTo>
                        <a:pt x="220" y="385"/>
                        <a:pt x="275" y="303"/>
                        <a:pt x="289" y="193"/>
                      </a:cubicBezTo>
                      <a:cubicBezTo>
                        <a:pt x="289" y="83"/>
                        <a:pt x="220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58"/>
                <p:cNvSpPr/>
                <p:nvPr/>
              </p:nvSpPr>
              <p:spPr>
                <a:xfrm>
                  <a:off x="-1825794" y="251883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69" y="0"/>
                        <a:pt x="14" y="83"/>
                        <a:pt x="1" y="179"/>
                      </a:cubicBezTo>
                      <a:cubicBezTo>
                        <a:pt x="1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58"/>
                <p:cNvSpPr/>
                <p:nvPr/>
              </p:nvSpPr>
              <p:spPr>
                <a:xfrm>
                  <a:off x="-1857632" y="2501489"/>
                  <a:ext cx="18268" cy="2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8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142" y="387"/>
                        <a:pt x="147" y="387"/>
                        <a:pt x="151" y="387"/>
                      </a:cubicBezTo>
                      <a:cubicBezTo>
                        <a:pt x="215" y="387"/>
                        <a:pt x="275" y="297"/>
                        <a:pt x="275" y="207"/>
                      </a:cubicBezTo>
                      <a:cubicBezTo>
                        <a:pt x="275" y="97"/>
                        <a:pt x="220" y="15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58"/>
                <p:cNvSpPr/>
                <p:nvPr/>
              </p:nvSpPr>
              <p:spPr>
                <a:xfrm>
                  <a:off x="-1888610" y="2486993"/>
                  <a:ext cx="18268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5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2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2"/>
                        <a:pt x="276" y="192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58"/>
                <p:cNvSpPr/>
                <p:nvPr/>
              </p:nvSpPr>
              <p:spPr>
                <a:xfrm>
                  <a:off x="-1920448" y="247150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21" y="385"/>
                        <a:pt x="276" y="303"/>
                        <a:pt x="290" y="207"/>
                      </a:cubicBezTo>
                      <a:cubicBezTo>
                        <a:pt x="290" y="97"/>
                        <a:pt x="221" y="14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58"/>
                <p:cNvSpPr/>
                <p:nvPr/>
              </p:nvSpPr>
              <p:spPr>
                <a:xfrm>
                  <a:off x="-1954073" y="2454228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83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58"/>
                <p:cNvSpPr/>
                <p:nvPr/>
              </p:nvSpPr>
              <p:spPr>
                <a:xfrm>
                  <a:off x="-1985051" y="2438739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7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58"/>
                <p:cNvSpPr/>
                <p:nvPr/>
              </p:nvSpPr>
              <p:spPr>
                <a:xfrm>
                  <a:off x="-2014176" y="2425104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58"/>
                <p:cNvSpPr/>
                <p:nvPr/>
              </p:nvSpPr>
              <p:spPr>
                <a:xfrm>
                  <a:off x="-2045087" y="2409615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207"/>
                      </a:cubicBezTo>
                      <a:cubicBezTo>
                        <a:pt x="289" y="97"/>
                        <a:pt x="221" y="14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58"/>
                <p:cNvSpPr/>
                <p:nvPr/>
              </p:nvSpPr>
              <p:spPr>
                <a:xfrm>
                  <a:off x="-2076925" y="2394126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290"/>
                        <a:pt x="69" y="386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58"/>
                <p:cNvSpPr/>
                <p:nvPr/>
              </p:nvSpPr>
              <p:spPr>
                <a:xfrm>
                  <a:off x="-2109690" y="237592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97"/>
                        <a:pt x="1" y="193"/>
                      </a:cubicBezTo>
                      <a:cubicBezTo>
                        <a:pt x="1" y="290"/>
                        <a:pt x="56" y="386"/>
                        <a:pt x="138" y="386"/>
                      </a:cubicBezTo>
                      <a:cubicBezTo>
                        <a:pt x="221" y="386"/>
                        <a:pt x="276" y="303"/>
                        <a:pt x="289" y="193"/>
                      </a:cubicBezTo>
                      <a:cubicBezTo>
                        <a:pt x="289" y="83"/>
                        <a:pt x="221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58"/>
                <p:cNvSpPr/>
                <p:nvPr/>
              </p:nvSpPr>
              <p:spPr>
                <a:xfrm>
                  <a:off x="-2141529" y="2360501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303"/>
                        <a:pt x="55" y="385"/>
                        <a:pt x="124" y="385"/>
                      </a:cubicBezTo>
                      <a:cubicBezTo>
                        <a:pt x="207" y="385"/>
                        <a:pt x="275" y="303"/>
                        <a:pt x="275" y="193"/>
                      </a:cubicBezTo>
                      <a:cubicBezTo>
                        <a:pt x="275" y="97"/>
                        <a:pt x="220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58"/>
                <p:cNvSpPr/>
                <p:nvPr/>
              </p:nvSpPr>
              <p:spPr>
                <a:xfrm>
                  <a:off x="-2175220" y="2345012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93"/>
                      </a:cubicBezTo>
                      <a:cubicBezTo>
                        <a:pt x="1" y="289"/>
                        <a:pt x="70" y="385"/>
                        <a:pt x="138" y="385"/>
                      </a:cubicBezTo>
                      <a:cubicBezTo>
                        <a:pt x="221" y="385"/>
                        <a:pt x="290" y="303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58"/>
                <p:cNvSpPr/>
                <p:nvPr/>
              </p:nvSpPr>
              <p:spPr>
                <a:xfrm>
                  <a:off x="-2207985" y="2330450"/>
                  <a:ext cx="19195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4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79"/>
                      </a:cubicBezTo>
                      <a:cubicBezTo>
                        <a:pt x="1" y="289"/>
                        <a:pt x="70" y="372"/>
                        <a:pt x="138" y="372"/>
                      </a:cubicBezTo>
                      <a:cubicBezTo>
                        <a:pt x="144" y="373"/>
                        <a:pt x="150" y="373"/>
                        <a:pt x="156" y="373"/>
                      </a:cubicBezTo>
                      <a:cubicBezTo>
                        <a:pt x="229" y="373"/>
                        <a:pt x="277" y="295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58"/>
                <p:cNvSpPr/>
                <p:nvPr/>
              </p:nvSpPr>
              <p:spPr>
                <a:xfrm>
                  <a:off x="-2241611" y="2314961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2" y="1"/>
                      </a:moveTo>
                      <a:cubicBezTo>
                        <a:pt x="69" y="1"/>
                        <a:pt x="0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220" y="386"/>
                        <a:pt x="275" y="303"/>
                        <a:pt x="275" y="193"/>
                      </a:cubicBezTo>
                      <a:cubicBezTo>
                        <a:pt x="289" y="97"/>
                        <a:pt x="220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58"/>
                <p:cNvSpPr/>
                <p:nvPr/>
              </p:nvSpPr>
              <p:spPr>
                <a:xfrm>
                  <a:off x="-2273449" y="2300465"/>
                  <a:ext cx="19129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5" extrusionOk="0">
                      <a:moveTo>
                        <a:pt x="151" y="0"/>
                      </a:moveTo>
                      <a:cubicBezTo>
                        <a:pt x="69" y="0"/>
                        <a:pt x="14" y="82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2"/>
                        <a:pt x="289" y="192"/>
                      </a:cubicBezTo>
                      <a:cubicBezTo>
                        <a:pt x="289" y="82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58"/>
                <p:cNvSpPr/>
                <p:nvPr/>
              </p:nvSpPr>
              <p:spPr>
                <a:xfrm>
                  <a:off x="-2306214" y="2286763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69" y="1"/>
                        <a:pt x="0" y="83"/>
                        <a:pt x="0" y="180"/>
                      </a:cubicBezTo>
                      <a:cubicBezTo>
                        <a:pt x="0" y="289"/>
                        <a:pt x="55" y="386"/>
                        <a:pt x="138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83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58"/>
                <p:cNvSpPr/>
                <p:nvPr/>
              </p:nvSpPr>
              <p:spPr>
                <a:xfrm>
                  <a:off x="-2340832" y="227134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5" y="83"/>
                        <a:pt x="1" y="179"/>
                      </a:cubicBezTo>
                      <a:cubicBezTo>
                        <a:pt x="1" y="289"/>
                        <a:pt x="56" y="371"/>
                        <a:pt x="138" y="385"/>
                      </a:cubicBezTo>
                      <a:cubicBezTo>
                        <a:pt x="221" y="385"/>
                        <a:pt x="276" y="303"/>
                        <a:pt x="290" y="193"/>
                      </a:cubicBezTo>
                      <a:cubicBezTo>
                        <a:pt x="290" y="83"/>
                        <a:pt x="221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58"/>
                <p:cNvSpPr/>
                <p:nvPr/>
              </p:nvSpPr>
              <p:spPr>
                <a:xfrm>
                  <a:off x="-2373531" y="2256646"/>
                  <a:ext cx="18202" cy="24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375" extrusionOk="0">
                      <a:moveTo>
                        <a:pt x="124" y="1"/>
                      </a:moveTo>
                      <a:cubicBezTo>
                        <a:pt x="60" y="1"/>
                        <a:pt x="0" y="91"/>
                        <a:pt x="0" y="181"/>
                      </a:cubicBezTo>
                      <a:cubicBezTo>
                        <a:pt x="0" y="291"/>
                        <a:pt x="55" y="373"/>
                        <a:pt x="138" y="373"/>
                      </a:cubicBezTo>
                      <a:cubicBezTo>
                        <a:pt x="143" y="374"/>
                        <a:pt x="148" y="375"/>
                        <a:pt x="153" y="375"/>
                      </a:cubicBezTo>
                      <a:cubicBezTo>
                        <a:pt x="216" y="375"/>
                        <a:pt x="275" y="297"/>
                        <a:pt x="275" y="195"/>
                      </a:cubicBezTo>
                      <a:cubicBezTo>
                        <a:pt x="275" y="85"/>
                        <a:pt x="220" y="2"/>
                        <a:pt x="138" y="2"/>
                      </a:cubicBezTo>
                      <a:cubicBezTo>
                        <a:pt x="133" y="1"/>
                        <a:pt x="129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58"/>
                <p:cNvSpPr/>
                <p:nvPr/>
              </p:nvSpPr>
              <p:spPr>
                <a:xfrm>
                  <a:off x="-2407223" y="2243077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80"/>
                      </a:cubicBezTo>
                      <a:cubicBezTo>
                        <a:pt x="0" y="290"/>
                        <a:pt x="69" y="372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58"/>
                <p:cNvSpPr/>
                <p:nvPr/>
              </p:nvSpPr>
              <p:spPr>
                <a:xfrm>
                  <a:off x="-2441775" y="2227654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97"/>
                        <a:pt x="0" y="193"/>
                      </a:cubicBezTo>
                      <a:cubicBezTo>
                        <a:pt x="0" y="303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206"/>
                      </a:cubicBezTo>
                      <a:cubicBezTo>
                        <a:pt x="289" y="97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58"/>
                <p:cNvSpPr/>
                <p:nvPr/>
              </p:nvSpPr>
              <p:spPr>
                <a:xfrm>
                  <a:off x="-2476393" y="2213092"/>
                  <a:ext cx="18268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74" extrusionOk="0">
                      <a:moveTo>
                        <a:pt x="138" y="0"/>
                      </a:moveTo>
                      <a:cubicBezTo>
                        <a:pt x="56" y="0"/>
                        <a:pt x="1" y="83"/>
                        <a:pt x="1" y="179"/>
                      </a:cubicBezTo>
                      <a:cubicBezTo>
                        <a:pt x="1" y="289"/>
                        <a:pt x="56" y="372"/>
                        <a:pt x="124" y="372"/>
                      </a:cubicBezTo>
                      <a:cubicBezTo>
                        <a:pt x="130" y="373"/>
                        <a:pt x="136" y="373"/>
                        <a:pt x="142" y="373"/>
                      </a:cubicBezTo>
                      <a:cubicBezTo>
                        <a:pt x="217" y="373"/>
                        <a:pt x="276" y="295"/>
                        <a:pt x="276" y="193"/>
                      </a:cubicBezTo>
                      <a:cubicBezTo>
                        <a:pt x="276" y="83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4" name="Google Shape;1544;p58"/>
              <p:cNvGrpSpPr/>
              <p:nvPr/>
            </p:nvGrpSpPr>
            <p:grpSpPr>
              <a:xfrm>
                <a:off x="-3044187" y="2049334"/>
                <a:ext cx="73713" cy="161176"/>
                <a:chOff x="-3044187" y="2049334"/>
                <a:chExt cx="73713" cy="161176"/>
              </a:xfrm>
            </p:grpSpPr>
            <p:sp>
              <p:nvSpPr>
                <p:cNvPr id="1545" name="Google Shape;1545;p58"/>
                <p:cNvSpPr/>
                <p:nvPr/>
              </p:nvSpPr>
              <p:spPr>
                <a:xfrm>
                  <a:off x="-3044187" y="2049334"/>
                  <a:ext cx="71949" cy="94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430" extrusionOk="0">
                      <a:moveTo>
                        <a:pt x="1" y="0"/>
                      </a:moveTo>
                      <a:lnTo>
                        <a:pt x="56" y="1182"/>
                      </a:lnTo>
                      <a:lnTo>
                        <a:pt x="1087" y="1430"/>
                      </a:lnTo>
                      <a:lnTo>
                        <a:pt x="1087" y="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58"/>
                <p:cNvSpPr/>
                <p:nvPr/>
              </p:nvSpPr>
              <p:spPr>
                <a:xfrm>
                  <a:off x="-3031501" y="2073358"/>
                  <a:ext cx="61027" cy="53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3" extrusionOk="0">
                      <a:moveTo>
                        <a:pt x="395" y="1"/>
                      </a:moveTo>
                      <a:cubicBezTo>
                        <a:pt x="191" y="1"/>
                        <a:pt x="0" y="161"/>
                        <a:pt x="0" y="404"/>
                      </a:cubicBezTo>
                      <a:cubicBezTo>
                        <a:pt x="0" y="624"/>
                        <a:pt x="165" y="803"/>
                        <a:pt x="385" y="803"/>
                      </a:cubicBezTo>
                      <a:cubicBezTo>
                        <a:pt x="743" y="803"/>
                        <a:pt x="921" y="377"/>
                        <a:pt x="674" y="115"/>
                      </a:cubicBezTo>
                      <a:cubicBezTo>
                        <a:pt x="590" y="36"/>
                        <a:pt x="491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7" name="Google Shape;1547;p58"/>
                <p:cNvGrpSpPr/>
                <p:nvPr/>
              </p:nvGrpSpPr>
              <p:grpSpPr>
                <a:xfrm>
                  <a:off x="-3037766" y="2120291"/>
                  <a:ext cx="61029" cy="90219"/>
                  <a:chOff x="-3037766" y="2120291"/>
                  <a:chExt cx="61029" cy="90219"/>
                </a:xfrm>
              </p:grpSpPr>
              <p:sp>
                <p:nvSpPr>
                  <p:cNvPr id="1548" name="Google Shape;1548;p58"/>
                  <p:cNvSpPr/>
                  <p:nvPr/>
                </p:nvSpPr>
                <p:spPr>
                  <a:xfrm>
                    <a:off x="-3006854" y="2193036"/>
                    <a:ext cx="29190" cy="17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64" extrusionOk="0">
                        <a:moveTo>
                          <a:pt x="358" y="1"/>
                        </a:moveTo>
                        <a:cubicBezTo>
                          <a:pt x="358" y="1"/>
                          <a:pt x="298" y="169"/>
                          <a:pt x="55" y="169"/>
                        </a:cubicBezTo>
                        <a:cubicBezTo>
                          <a:pt x="38" y="169"/>
                          <a:pt x="20" y="168"/>
                          <a:pt x="0" y="166"/>
                        </a:cubicBezTo>
                        <a:lnTo>
                          <a:pt x="0" y="262"/>
                        </a:lnTo>
                        <a:lnTo>
                          <a:pt x="55" y="262"/>
                        </a:lnTo>
                        <a:cubicBezTo>
                          <a:pt x="67" y="263"/>
                          <a:pt x="79" y="264"/>
                          <a:pt x="91" y="264"/>
                        </a:cubicBezTo>
                        <a:cubicBezTo>
                          <a:pt x="244" y="264"/>
                          <a:pt x="389" y="182"/>
                          <a:pt x="440" y="28"/>
                        </a:cubicBezTo>
                        <a:lnTo>
                          <a:pt x="358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58"/>
                  <p:cNvSpPr/>
                  <p:nvPr/>
                </p:nvSpPr>
                <p:spPr>
                  <a:xfrm>
                    <a:off x="-3035052" y="2193963"/>
                    <a:ext cx="29190" cy="16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50" extrusionOk="0">
                        <a:moveTo>
                          <a:pt x="83" y="1"/>
                        </a:moveTo>
                        <a:lnTo>
                          <a:pt x="0" y="14"/>
                        </a:lnTo>
                        <a:cubicBezTo>
                          <a:pt x="52" y="156"/>
                          <a:pt x="188" y="249"/>
                          <a:pt x="340" y="249"/>
                        </a:cubicBezTo>
                        <a:cubicBezTo>
                          <a:pt x="351" y="249"/>
                          <a:pt x="361" y="249"/>
                          <a:pt x="371" y="248"/>
                        </a:cubicBezTo>
                        <a:lnTo>
                          <a:pt x="440" y="248"/>
                        </a:lnTo>
                        <a:lnTo>
                          <a:pt x="440" y="152"/>
                        </a:lnTo>
                        <a:cubicBezTo>
                          <a:pt x="419" y="154"/>
                          <a:pt x="398" y="155"/>
                          <a:pt x="379" y="155"/>
                        </a:cubicBezTo>
                        <a:cubicBezTo>
                          <a:pt x="132" y="155"/>
                          <a:pt x="96" y="1"/>
                          <a:pt x="8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58"/>
                  <p:cNvSpPr/>
                  <p:nvPr/>
                </p:nvSpPr>
                <p:spPr>
                  <a:xfrm>
                    <a:off x="-3025057" y="2156697"/>
                    <a:ext cx="37397" cy="5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" h="83" extrusionOk="0">
                        <a:moveTo>
                          <a:pt x="1" y="0"/>
                        </a:moveTo>
                        <a:lnTo>
                          <a:pt x="1" y="83"/>
                        </a:lnTo>
                        <a:lnTo>
                          <a:pt x="564" y="83"/>
                        </a:lnTo>
                        <a:lnTo>
                          <a:pt x="564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58"/>
                  <p:cNvSpPr/>
                  <p:nvPr/>
                </p:nvSpPr>
                <p:spPr>
                  <a:xfrm>
                    <a:off x="-3009568" y="2146636"/>
                    <a:ext cx="5494" cy="61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936" extrusionOk="0">
                        <a:moveTo>
                          <a:pt x="0" y="1"/>
                        </a:moveTo>
                        <a:lnTo>
                          <a:pt x="0" y="936"/>
                        </a:lnTo>
                        <a:lnTo>
                          <a:pt x="83" y="936"/>
                        </a:ln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58"/>
                  <p:cNvSpPr/>
                  <p:nvPr/>
                </p:nvSpPr>
                <p:spPr>
                  <a:xfrm>
                    <a:off x="-3037766" y="2188204"/>
                    <a:ext cx="1370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21" extrusionOk="0">
                        <a:moveTo>
                          <a:pt x="90" y="0"/>
                        </a:moveTo>
                        <a:cubicBezTo>
                          <a:pt x="83" y="0"/>
                          <a:pt x="76" y="2"/>
                          <a:pt x="69" y="5"/>
                        </a:cubicBezTo>
                        <a:cubicBezTo>
                          <a:pt x="0" y="19"/>
                          <a:pt x="28" y="101"/>
                          <a:pt x="28" y="101"/>
                        </a:cubicBezTo>
                        <a:cubicBezTo>
                          <a:pt x="55" y="101"/>
                          <a:pt x="83" y="115"/>
                          <a:pt x="110" y="115"/>
                        </a:cubicBezTo>
                        <a:cubicBezTo>
                          <a:pt x="120" y="119"/>
                          <a:pt x="131" y="120"/>
                          <a:pt x="141" y="120"/>
                        </a:cubicBezTo>
                        <a:cubicBezTo>
                          <a:pt x="170" y="120"/>
                          <a:pt x="196" y="105"/>
                          <a:pt x="206" y="74"/>
                        </a:cubicBezTo>
                        <a:cubicBezTo>
                          <a:pt x="206" y="74"/>
                          <a:pt x="143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58"/>
                  <p:cNvSpPr/>
                  <p:nvPr/>
                </p:nvSpPr>
                <p:spPr>
                  <a:xfrm>
                    <a:off x="-2989578" y="2188204"/>
                    <a:ext cx="1284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121" extrusionOk="0">
                        <a:moveTo>
                          <a:pt x="116" y="0"/>
                        </a:moveTo>
                        <a:cubicBezTo>
                          <a:pt x="64" y="0"/>
                          <a:pt x="1" y="74"/>
                          <a:pt x="1" y="74"/>
                        </a:cubicBezTo>
                        <a:cubicBezTo>
                          <a:pt x="11" y="105"/>
                          <a:pt x="37" y="120"/>
                          <a:pt x="66" y="120"/>
                        </a:cubicBezTo>
                        <a:cubicBezTo>
                          <a:pt x="76" y="120"/>
                          <a:pt x="87" y="119"/>
                          <a:pt x="97" y="115"/>
                        </a:cubicBezTo>
                        <a:cubicBezTo>
                          <a:pt x="124" y="115"/>
                          <a:pt x="152" y="101"/>
                          <a:pt x="179" y="101"/>
                        </a:cubicBezTo>
                        <a:cubicBezTo>
                          <a:pt x="179" y="101"/>
                          <a:pt x="193" y="19"/>
                          <a:pt x="138" y="5"/>
                        </a:cubicBezTo>
                        <a:cubicBezTo>
                          <a:pt x="131" y="2"/>
                          <a:pt x="124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58"/>
                  <p:cNvSpPr/>
                  <p:nvPr/>
                </p:nvSpPr>
                <p:spPr>
                  <a:xfrm>
                    <a:off x="-2992292" y="2154777"/>
                    <a:ext cx="8936" cy="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127" extrusionOk="0">
                        <a:moveTo>
                          <a:pt x="78" y="1"/>
                        </a:moveTo>
                        <a:cubicBezTo>
                          <a:pt x="75" y="1"/>
                          <a:pt x="72" y="1"/>
                          <a:pt x="69" y="2"/>
                        </a:cubicBezTo>
                        <a:cubicBezTo>
                          <a:pt x="28" y="2"/>
                          <a:pt x="0" y="29"/>
                          <a:pt x="0" y="70"/>
                        </a:cubicBezTo>
                        <a:cubicBezTo>
                          <a:pt x="0" y="98"/>
                          <a:pt x="28" y="125"/>
                          <a:pt x="69" y="125"/>
                        </a:cubicBezTo>
                        <a:cubicBezTo>
                          <a:pt x="72" y="126"/>
                          <a:pt x="75" y="126"/>
                          <a:pt x="78" y="126"/>
                        </a:cubicBezTo>
                        <a:cubicBezTo>
                          <a:pt x="135" y="126"/>
                          <a:pt x="135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58"/>
                  <p:cNvSpPr/>
                  <p:nvPr/>
                </p:nvSpPr>
                <p:spPr>
                  <a:xfrm>
                    <a:off x="-3028698" y="2154843"/>
                    <a:ext cx="8274" cy="8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8" extrusionOk="0">
                        <a:moveTo>
                          <a:pt x="56" y="1"/>
                        </a:moveTo>
                        <a:cubicBezTo>
                          <a:pt x="28" y="1"/>
                          <a:pt x="1" y="28"/>
                          <a:pt x="1" y="69"/>
                        </a:cubicBezTo>
                        <a:cubicBezTo>
                          <a:pt x="1" y="103"/>
                          <a:pt x="19" y="128"/>
                          <a:pt x="41" y="128"/>
                        </a:cubicBezTo>
                        <a:cubicBezTo>
                          <a:pt x="46" y="128"/>
                          <a:pt x="51" y="127"/>
                          <a:pt x="56" y="124"/>
                        </a:cubicBezTo>
                        <a:cubicBezTo>
                          <a:pt x="124" y="124"/>
                          <a:pt x="124" y="14"/>
                          <a:pt x="5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58"/>
                  <p:cNvSpPr/>
                  <p:nvPr/>
                </p:nvSpPr>
                <p:spPr>
                  <a:xfrm>
                    <a:off x="-3012348" y="2140215"/>
                    <a:ext cx="12576" cy="11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81" extrusionOk="0">
                        <a:moveTo>
                          <a:pt x="94" y="1"/>
                        </a:moveTo>
                        <a:cubicBezTo>
                          <a:pt x="90" y="1"/>
                          <a:pt x="87" y="1"/>
                          <a:pt x="83" y="2"/>
                        </a:cubicBezTo>
                        <a:cubicBezTo>
                          <a:pt x="42" y="2"/>
                          <a:pt x="1" y="43"/>
                          <a:pt x="1" y="84"/>
                        </a:cubicBezTo>
                        <a:cubicBezTo>
                          <a:pt x="1" y="139"/>
                          <a:pt x="42" y="180"/>
                          <a:pt x="83" y="180"/>
                        </a:cubicBezTo>
                        <a:cubicBezTo>
                          <a:pt x="87" y="181"/>
                          <a:pt x="90" y="181"/>
                          <a:pt x="94" y="181"/>
                        </a:cubicBezTo>
                        <a:cubicBezTo>
                          <a:pt x="190" y="181"/>
                          <a:pt x="190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58"/>
                  <p:cNvSpPr/>
                  <p:nvPr/>
                </p:nvSpPr>
                <p:spPr>
                  <a:xfrm>
                    <a:off x="-3009568" y="2120291"/>
                    <a:ext cx="10061" cy="2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386" extrusionOk="0">
                        <a:moveTo>
                          <a:pt x="0" y="0"/>
                        </a:moveTo>
                        <a:lnTo>
                          <a:pt x="0" y="96"/>
                        </a:lnTo>
                        <a:cubicBezTo>
                          <a:pt x="14" y="96"/>
                          <a:pt x="14" y="96"/>
                          <a:pt x="28" y="110"/>
                        </a:cubicBezTo>
                        <a:cubicBezTo>
                          <a:pt x="41" y="193"/>
                          <a:pt x="28" y="275"/>
                          <a:pt x="0" y="358"/>
                        </a:cubicBezTo>
                        <a:lnTo>
                          <a:pt x="69" y="385"/>
                        </a:lnTo>
                        <a:cubicBezTo>
                          <a:pt x="83" y="358"/>
                          <a:pt x="151" y="165"/>
                          <a:pt x="83" y="55"/>
                        </a:cubicBezTo>
                        <a:cubicBezTo>
                          <a:pt x="69" y="28"/>
                          <a:pt x="4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58" name="Google Shape;1558;p58"/>
            <p:cNvSpPr/>
            <p:nvPr/>
          </p:nvSpPr>
          <p:spPr>
            <a:xfrm>
              <a:off x="-2904058" y="3862721"/>
              <a:ext cx="504169" cy="210881"/>
            </a:xfrm>
            <a:custGeom>
              <a:avLst/>
              <a:gdLst/>
              <a:ahLst/>
              <a:cxnLst/>
              <a:rect l="l" t="t" r="r" b="b"/>
              <a:pathLst>
                <a:path w="7617" h="3186" extrusionOk="0">
                  <a:moveTo>
                    <a:pt x="2014" y="1"/>
                  </a:moveTo>
                  <a:cubicBezTo>
                    <a:pt x="1476" y="1"/>
                    <a:pt x="1087" y="399"/>
                    <a:pt x="1087" y="399"/>
                  </a:cubicBezTo>
                  <a:cubicBezTo>
                    <a:pt x="1087" y="399"/>
                    <a:pt x="1" y="1939"/>
                    <a:pt x="936" y="2502"/>
                  </a:cubicBezTo>
                  <a:cubicBezTo>
                    <a:pt x="1784" y="3004"/>
                    <a:pt x="2669" y="3186"/>
                    <a:pt x="3508" y="3186"/>
                  </a:cubicBezTo>
                  <a:cubicBezTo>
                    <a:pt x="5727" y="3186"/>
                    <a:pt x="7616" y="1911"/>
                    <a:pt x="7616" y="1911"/>
                  </a:cubicBezTo>
                  <a:cubicBezTo>
                    <a:pt x="7568" y="1433"/>
                    <a:pt x="6243" y="1364"/>
                    <a:pt x="5480" y="1364"/>
                  </a:cubicBezTo>
                  <a:cubicBezTo>
                    <a:pt x="5168" y="1364"/>
                    <a:pt x="4950" y="1375"/>
                    <a:pt x="4950" y="1375"/>
                  </a:cubicBezTo>
                  <a:cubicBezTo>
                    <a:pt x="4732" y="842"/>
                    <a:pt x="4341" y="703"/>
                    <a:pt x="3993" y="703"/>
                  </a:cubicBezTo>
                  <a:cubicBezTo>
                    <a:pt x="3614" y="703"/>
                    <a:pt x="3286" y="867"/>
                    <a:pt x="3286" y="867"/>
                  </a:cubicBezTo>
                  <a:cubicBezTo>
                    <a:pt x="2844" y="197"/>
                    <a:pt x="2392" y="1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58"/>
          <p:cNvSpPr txBox="1">
            <a:spLocks noGrp="1"/>
          </p:cNvSpPr>
          <p:nvPr>
            <p:ph type="title" idx="4294967295"/>
          </p:nvPr>
        </p:nvSpPr>
        <p:spPr>
          <a:xfrm>
            <a:off x="722244" y="730955"/>
            <a:ext cx="4930391" cy="22578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SEA</a:t>
            </a:r>
            <a:b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VISION</a:t>
            </a:r>
            <a:endParaRPr sz="8000" b="1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28360" y="5763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[Intel] Edge AI SW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  <a:ea typeface="+mn-ea"/>
              </a:rPr>
              <a:t>아카데미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8</a:t>
            </a:r>
            <a:r>
              <a:rPr lang="ko-KR" altLang="en-US" sz="1200" dirty="0">
                <a:solidFill>
                  <a:srgbClr val="354A50"/>
                </a:solidFill>
                <a:latin typeface="+mn-ea"/>
                <a:ea typeface="+mn-ea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0"/>
          <p:cNvGrpSpPr/>
          <p:nvPr/>
        </p:nvGrpSpPr>
        <p:grpSpPr>
          <a:xfrm>
            <a:off x="5069451" y="962594"/>
            <a:ext cx="8149760" cy="6883683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💥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94569"/>
              </p:ext>
            </p:extLst>
          </p:nvPr>
        </p:nvGraphicFramePr>
        <p:xfrm>
          <a:off x="632431" y="1062223"/>
          <a:ext cx="7649866" cy="190095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882968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  <a:gridCol w="1924368">
                  <a:extLst>
                    <a:ext uri="{9D8B030D-6E8A-4147-A177-3AD203B41FA5}">
                      <a16:colId xmlns:a16="http://schemas.microsoft.com/office/drawing/2014/main" val="1148177278"/>
                    </a:ext>
                  </a:extLst>
                </a:gridCol>
                <a:gridCol w="1893589">
                  <a:extLst>
                    <a:ext uri="{9D8B030D-6E8A-4147-A177-3AD203B41FA5}">
                      <a16:colId xmlns:a16="http://schemas.microsoft.com/office/drawing/2014/main" val="657253726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분류 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파라미터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FLOPs</a:t>
                      </a:r>
                      <a:br>
                        <a:rPr lang="en-US" altLang="ko-KR" dirty="0" smtClean="0">
                          <a:solidFill>
                            <a:srgbClr val="354A50"/>
                          </a:solidFill>
                        </a:rPr>
                      </a:b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(</a:t>
                      </a:r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연산량</a:t>
                      </a: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정확도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n w="12700"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ResNet-18</a:t>
                      </a:r>
                      <a:endParaRPr lang="ko-KR" altLang="en-US" sz="1100" b="0" dirty="0">
                        <a:ln w="12700"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11.7M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69.8%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빠른 학습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구현 간단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낮은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ResNet-50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25.6M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41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76.0%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널리 사용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전이학습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용이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EfficientNet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대비 비효율적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EfficientNet-B0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5.3M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3.9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77.1%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매우 가벼움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복잡한 구조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12M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81.6%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높은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과적합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위험 낮음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학습시간 다소 증가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23200"/>
              </p:ext>
            </p:extLst>
          </p:nvPr>
        </p:nvGraphicFramePr>
        <p:xfrm>
          <a:off x="1265777" y="3396665"/>
          <a:ext cx="2652754" cy="119190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6377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326377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</a:tblGrid>
              <a:tr h="292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Detection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Classification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292747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📦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YOLOX-S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🏷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545971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⚡ 실시간 처리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📹 카메라 최적화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🎯 객체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라벨링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🔍 정확한 분류</a:t>
                      </a:r>
                    </a:p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</a:tbl>
          </a:graphicData>
        </a:graphic>
      </p:graphicFrame>
      <p:pic>
        <p:nvPicPr>
          <p:cNvPr id="96" name="Picture 2" descr="C:\Users\User\Desktop\KakaoTalk_20251018_1459524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10737" r="22507" b="27690"/>
          <a:stretch/>
        </p:blipFill>
        <p:spPr bwMode="auto">
          <a:xfrm>
            <a:off x="4263767" y="3030014"/>
            <a:ext cx="4028218" cy="20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🚢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20733" y="1043669"/>
            <a:ext cx="2829949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Jetson Nano </a:t>
            </a:r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TroubleShooting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088" b="2413"/>
          <a:stretch>
            <a:fillRect/>
          </a:stretch>
        </p:blipFill>
        <p:spPr>
          <a:xfrm>
            <a:off x="5019319" y="1469990"/>
            <a:ext cx="4011215" cy="1018599"/>
          </a:xfrm>
          <a:prstGeom prst="rect">
            <a:avLst/>
          </a:prstGeom>
        </p:spPr>
      </p:pic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82F68EED-2FCC-F4DB-396F-C143335FC171}"/>
              </a:ext>
            </a:extLst>
          </p:cNvPr>
          <p:cNvSpPr/>
          <p:nvPr/>
        </p:nvSpPr>
        <p:spPr>
          <a:xfrm>
            <a:off x="5577018" y="2853788"/>
            <a:ext cx="2924478" cy="2874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GPU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활용</a:t>
            </a:r>
          </a:p>
        </p:txBody>
      </p:sp>
      <p:sp>
        <p:nvSpPr>
          <p:cNvPr id="16" name="사각형: 둥근 위쪽 모서리 6">
            <a:extLst>
              <a:ext uri="{FF2B5EF4-FFF2-40B4-BE49-F238E27FC236}">
                <a16:creationId xmlns:a16="http://schemas.microsoft.com/office/drawing/2014/main" id="{3C952E4A-A7C3-A53D-829D-08D790508CA2}"/>
              </a:ext>
            </a:extLst>
          </p:cNvPr>
          <p:cNvSpPr/>
          <p:nvPr/>
        </p:nvSpPr>
        <p:spPr>
          <a:xfrm>
            <a:off x="5577018" y="2576596"/>
            <a:ext cx="2926142" cy="295538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🎯 목표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사각형: 둥근 모서리 10">
            <a:extLst>
              <a:ext uri="{FF2B5EF4-FFF2-40B4-BE49-F238E27FC236}">
                <a16:creationId xmlns:a16="http://schemas.microsoft.com/office/drawing/2014/main" id="{8F025364-00D6-02C6-6759-66E06ED9A06E}"/>
              </a:ext>
            </a:extLst>
          </p:cNvPr>
          <p:cNvSpPr/>
          <p:nvPr/>
        </p:nvSpPr>
        <p:spPr>
          <a:xfrm>
            <a:off x="5574380" y="3452712"/>
            <a:ext cx="2922657" cy="649538"/>
          </a:xfrm>
          <a:prstGeom prst="roundRect">
            <a:avLst>
              <a:gd name="adj" fmla="val 61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❶ ONNX → Engine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❷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INT64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타입 문제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❸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타입 혼합 문제</a:t>
            </a:r>
          </a:p>
        </p:txBody>
      </p:sp>
      <p:sp>
        <p:nvSpPr>
          <p:cNvPr id="23" name="사각형: 둥근 위쪽 모서리 11">
            <a:extLst>
              <a:ext uri="{FF2B5EF4-FFF2-40B4-BE49-F238E27FC236}">
                <a16:creationId xmlns:a16="http://schemas.microsoft.com/office/drawing/2014/main" id="{8B1EE147-2F31-B7C3-96B3-C0FF41DDA1B0}"/>
              </a:ext>
            </a:extLst>
          </p:cNvPr>
          <p:cNvSpPr/>
          <p:nvPr/>
        </p:nvSpPr>
        <p:spPr>
          <a:xfrm>
            <a:off x="5575173" y="3262818"/>
            <a:ext cx="2926142" cy="29849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⚠ 주요 이슈</a:t>
            </a:r>
          </a:p>
        </p:txBody>
      </p:sp>
      <p:sp>
        <p:nvSpPr>
          <p:cNvPr id="24" name="사각형: 둥근 모서리 12">
            <a:extLst>
              <a:ext uri="{FF2B5EF4-FFF2-40B4-BE49-F238E27FC236}">
                <a16:creationId xmlns:a16="http://schemas.microsoft.com/office/drawing/2014/main" id="{44B09D4B-FDDA-8AC1-1846-31E09E61E961}"/>
              </a:ext>
            </a:extLst>
          </p:cNvPr>
          <p:cNvSpPr/>
          <p:nvPr/>
        </p:nvSpPr>
        <p:spPr>
          <a:xfrm>
            <a:off x="5573720" y="4426862"/>
            <a:ext cx="2929440" cy="427660"/>
          </a:xfrm>
          <a:prstGeom prst="roundRect">
            <a:avLst>
              <a:gd name="adj" fmla="val 11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버전 호환성 문제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=&gt; PC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환경 대체</a:t>
            </a:r>
          </a:p>
        </p:txBody>
      </p:sp>
      <p:sp>
        <p:nvSpPr>
          <p:cNvPr id="25" name="사각형: 둥근 위쪽 모서리 13">
            <a:extLst>
              <a:ext uri="{FF2B5EF4-FFF2-40B4-BE49-F238E27FC236}">
                <a16:creationId xmlns:a16="http://schemas.microsoft.com/office/drawing/2014/main" id="{84A386B9-68F8-1DB2-28B9-6390298EC825}"/>
              </a:ext>
            </a:extLst>
          </p:cNvPr>
          <p:cNvSpPr/>
          <p:nvPr/>
        </p:nvSpPr>
        <p:spPr>
          <a:xfrm>
            <a:off x="5575173" y="4217526"/>
            <a:ext cx="2926142" cy="29849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❌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결과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60" t="93751" r="-1" b="2413"/>
          <a:stretch/>
        </p:blipFill>
        <p:spPr>
          <a:xfrm>
            <a:off x="5019319" y="2325240"/>
            <a:ext cx="4011215" cy="1609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00" y="1043669"/>
            <a:ext cx="3490793" cy="196357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978751" y="1117703"/>
            <a:ext cx="1590913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02_AD_No_Dehazing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00" y="3094037"/>
            <a:ext cx="3485090" cy="196036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78751" y="3160127"/>
            <a:ext cx="1590913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03_AD_Dehazing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6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18" name="그룹화"/>
          <p:cNvGrpSpPr/>
          <p:nvPr/>
        </p:nvGrpSpPr>
        <p:grpSpPr>
          <a:xfrm>
            <a:off x="810207" y="2130240"/>
            <a:ext cx="1442527" cy="1653926"/>
            <a:chOff x="0" y="0"/>
            <a:chExt cx="1442525" cy="1653925"/>
          </a:xfrm>
        </p:grpSpPr>
        <p:pic>
          <p:nvPicPr>
            <p:cNvPr id="1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699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직사각형"/>
            <p:cNvSpPr/>
            <p:nvPr/>
          </p:nvSpPr>
          <p:spPr>
            <a:xfrm>
              <a:off x="302072" y="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" name="그룹화"/>
          <p:cNvGrpSpPr/>
          <p:nvPr/>
        </p:nvGrpSpPr>
        <p:grpSpPr>
          <a:xfrm>
            <a:off x="2635869" y="1054913"/>
            <a:ext cx="1442527" cy="2051051"/>
            <a:chOff x="0" y="0"/>
            <a:chExt cx="1442525" cy="2051050"/>
          </a:xfrm>
        </p:grpSpPr>
        <p:pic>
          <p:nvPicPr>
            <p:cNvPr id="23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5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6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7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8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9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0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1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2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3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5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6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7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8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9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0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1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2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" name="그룹화"/>
          <p:cNvGrpSpPr/>
          <p:nvPr/>
        </p:nvGrpSpPr>
        <p:grpSpPr>
          <a:xfrm>
            <a:off x="4447378" y="1742553"/>
            <a:ext cx="1442527" cy="2051051"/>
            <a:chOff x="0" y="0"/>
            <a:chExt cx="1442525" cy="2051050"/>
          </a:xfrm>
        </p:grpSpPr>
        <p:pic>
          <p:nvPicPr>
            <p:cNvPr id="45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8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9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0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1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2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3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4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5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6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7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8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9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0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1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2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3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4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" name="ID 1"/>
          <p:cNvSpPr txBox="1"/>
          <p:nvPr/>
        </p:nvSpPr>
        <p:spPr>
          <a:xfrm>
            <a:off x="4721723" y="2087241"/>
            <a:ext cx="406931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0000A0"/>
                </a:solidFill>
              </a:defRPr>
            </a:lvl1pPr>
          </a:lstStyle>
          <a:p>
            <a:r>
              <a:t>ID 1</a:t>
            </a:r>
          </a:p>
        </p:txBody>
      </p:sp>
      <p:grpSp>
        <p:nvGrpSpPr>
          <p:cNvPr id="68" name="그룹화"/>
          <p:cNvGrpSpPr/>
          <p:nvPr/>
        </p:nvGrpSpPr>
        <p:grpSpPr>
          <a:xfrm>
            <a:off x="5978472" y="1108622"/>
            <a:ext cx="1442527" cy="2051051"/>
            <a:chOff x="0" y="0"/>
            <a:chExt cx="1442525" cy="2051050"/>
          </a:xfrm>
        </p:grpSpPr>
        <p:pic>
          <p:nvPicPr>
            <p:cNvPr id="6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" name="."/>
            <p:cNvSpPr txBox="1"/>
            <p:nvPr/>
          </p:nvSpPr>
          <p:spPr>
            <a:xfrm>
              <a:off x="559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1" name="."/>
            <p:cNvSpPr txBox="1"/>
            <p:nvPr/>
          </p:nvSpPr>
          <p:spPr>
            <a:xfrm>
              <a:off x="61639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2" name="."/>
            <p:cNvSpPr txBox="1"/>
            <p:nvPr/>
          </p:nvSpPr>
          <p:spPr>
            <a:xfrm>
              <a:off x="686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3" name="."/>
            <p:cNvSpPr txBox="1"/>
            <p:nvPr/>
          </p:nvSpPr>
          <p:spPr>
            <a:xfrm>
              <a:off x="49574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4" name="."/>
            <p:cNvSpPr txBox="1"/>
            <p:nvPr/>
          </p:nvSpPr>
          <p:spPr>
            <a:xfrm>
              <a:off x="416373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5" name="."/>
            <p:cNvSpPr txBox="1"/>
            <p:nvPr/>
          </p:nvSpPr>
          <p:spPr>
            <a:xfrm>
              <a:off x="733873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6" name="."/>
            <p:cNvSpPr txBox="1"/>
            <p:nvPr/>
          </p:nvSpPr>
          <p:spPr>
            <a:xfrm>
              <a:off x="381448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7" name="."/>
            <p:cNvSpPr txBox="1"/>
            <p:nvPr/>
          </p:nvSpPr>
          <p:spPr>
            <a:xfrm>
              <a:off x="81007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8" name="."/>
            <p:cNvSpPr txBox="1"/>
            <p:nvPr/>
          </p:nvSpPr>
          <p:spPr>
            <a:xfrm>
              <a:off x="81007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9" name="."/>
            <p:cNvSpPr txBox="1"/>
            <p:nvPr/>
          </p:nvSpPr>
          <p:spPr>
            <a:xfrm>
              <a:off x="29572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0" name="."/>
            <p:cNvSpPr txBox="1"/>
            <p:nvPr/>
          </p:nvSpPr>
          <p:spPr>
            <a:xfrm>
              <a:off x="29572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1" name="."/>
            <p:cNvSpPr txBox="1"/>
            <p:nvPr/>
          </p:nvSpPr>
          <p:spPr>
            <a:xfrm>
              <a:off x="698948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2" name="."/>
            <p:cNvSpPr txBox="1"/>
            <p:nvPr/>
          </p:nvSpPr>
          <p:spPr>
            <a:xfrm>
              <a:off x="403673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3" name="."/>
            <p:cNvSpPr txBox="1"/>
            <p:nvPr/>
          </p:nvSpPr>
          <p:spPr>
            <a:xfrm>
              <a:off x="686248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4" name="."/>
            <p:cNvSpPr txBox="1"/>
            <p:nvPr/>
          </p:nvSpPr>
          <p:spPr>
            <a:xfrm>
              <a:off x="416373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5" name="."/>
            <p:cNvSpPr txBox="1"/>
            <p:nvPr/>
          </p:nvSpPr>
          <p:spPr>
            <a:xfrm>
              <a:off x="686248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6" name="."/>
            <p:cNvSpPr txBox="1"/>
            <p:nvPr/>
          </p:nvSpPr>
          <p:spPr>
            <a:xfrm>
              <a:off x="431176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7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1DC0F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1EC0FF"/>
                  </a:solidFill>
                </a:defRPr>
              </a:pPr>
              <a:endParaRPr/>
            </a:p>
          </p:txBody>
        </p:sp>
        <p:sp>
          <p:nvSpPr>
            <p:cNvPr id="88" name="ID 1"/>
            <p:cNvSpPr txBox="1"/>
            <p:nvPr/>
          </p:nvSpPr>
          <p:spPr>
            <a:xfrm>
              <a:off x="279679" y="302608"/>
              <a:ext cx="406932" cy="27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>
                  <a:solidFill>
                    <a:srgbClr val="0000A0"/>
                  </a:solidFill>
                </a:defRPr>
              </a:lvl1pPr>
            </a:lstStyle>
            <a:p>
              <a:r>
                <a:t>ID 1</a:t>
              </a:r>
            </a:p>
          </p:txBody>
        </p:sp>
        <p:sp>
          <p:nvSpPr>
            <p:cNvPr id="89" name="Standing"/>
            <p:cNvSpPr txBox="1"/>
            <p:nvPr/>
          </p:nvSpPr>
          <p:spPr>
            <a:xfrm>
              <a:off x="410362" y="78817"/>
              <a:ext cx="806052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EC0FF"/>
                  </a:solidFill>
                </a:defRPr>
              </a:lvl1pPr>
            </a:lstStyle>
            <a:p>
              <a:r>
                <a:t>Standing</a:t>
              </a:r>
            </a:p>
          </p:txBody>
        </p:sp>
      </p:grpSp>
      <p:pic>
        <p:nvPicPr>
          <p:cNvPr id="90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rcRect l="28373" t="8159" r="33949" b="13534"/>
          <a:stretch>
            <a:fillRect/>
          </a:stretch>
        </p:blipFill>
        <p:spPr>
          <a:xfrm rot="19405208">
            <a:off x="7550258" y="2031301"/>
            <a:ext cx="1134903" cy="1272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88" extrusionOk="0">
                <a:moveTo>
                  <a:pt x="8290" y="6"/>
                </a:moveTo>
                <a:cubicBezTo>
                  <a:pt x="7717" y="64"/>
                  <a:pt x="7482" y="336"/>
                  <a:pt x="7339" y="1110"/>
                </a:cubicBezTo>
                <a:cubicBezTo>
                  <a:pt x="6984" y="3035"/>
                  <a:pt x="6092" y="4594"/>
                  <a:pt x="4770" y="5603"/>
                </a:cubicBezTo>
                <a:cubicBezTo>
                  <a:pt x="4443" y="5852"/>
                  <a:pt x="4329" y="5905"/>
                  <a:pt x="4134" y="5906"/>
                </a:cubicBezTo>
                <a:cubicBezTo>
                  <a:pt x="3804" y="5906"/>
                  <a:pt x="3275" y="6145"/>
                  <a:pt x="3078" y="6377"/>
                </a:cubicBezTo>
                <a:cubicBezTo>
                  <a:pt x="2840" y="6657"/>
                  <a:pt x="2765" y="6866"/>
                  <a:pt x="2763" y="7259"/>
                </a:cubicBezTo>
                <a:cubicBezTo>
                  <a:pt x="2761" y="7673"/>
                  <a:pt x="2854" y="7884"/>
                  <a:pt x="3415" y="8721"/>
                </a:cubicBezTo>
                <a:cubicBezTo>
                  <a:pt x="4567" y="10441"/>
                  <a:pt x="6038" y="11985"/>
                  <a:pt x="7564" y="13078"/>
                </a:cubicBezTo>
                <a:cubicBezTo>
                  <a:pt x="8488" y="13740"/>
                  <a:pt x="8700" y="13840"/>
                  <a:pt x="9249" y="13873"/>
                </a:cubicBezTo>
                <a:cubicBezTo>
                  <a:pt x="9696" y="13900"/>
                  <a:pt x="9719" y="13913"/>
                  <a:pt x="10342" y="14311"/>
                </a:cubicBezTo>
                <a:cubicBezTo>
                  <a:pt x="11311" y="14929"/>
                  <a:pt x="12956" y="16037"/>
                  <a:pt x="13046" y="16136"/>
                </a:cubicBezTo>
                <a:cubicBezTo>
                  <a:pt x="13121" y="16218"/>
                  <a:pt x="13161" y="16452"/>
                  <a:pt x="13502" y="18372"/>
                </a:cubicBezTo>
                <a:cubicBezTo>
                  <a:pt x="13667" y="19297"/>
                  <a:pt x="14045" y="20667"/>
                  <a:pt x="14214" y="20965"/>
                </a:cubicBezTo>
                <a:cubicBezTo>
                  <a:pt x="14360" y="21223"/>
                  <a:pt x="14556" y="21400"/>
                  <a:pt x="14813" y="21504"/>
                </a:cubicBezTo>
                <a:cubicBezTo>
                  <a:pt x="14977" y="21570"/>
                  <a:pt x="15185" y="21597"/>
                  <a:pt x="15397" y="21585"/>
                </a:cubicBezTo>
                <a:cubicBezTo>
                  <a:pt x="15609" y="21572"/>
                  <a:pt x="15828" y="21516"/>
                  <a:pt x="16004" y="21430"/>
                </a:cubicBezTo>
                <a:cubicBezTo>
                  <a:pt x="16244" y="21312"/>
                  <a:pt x="16352" y="21216"/>
                  <a:pt x="16476" y="20992"/>
                </a:cubicBezTo>
                <a:cubicBezTo>
                  <a:pt x="16685" y="20614"/>
                  <a:pt x="16675" y="20370"/>
                  <a:pt x="16438" y="19759"/>
                </a:cubicBezTo>
                <a:cubicBezTo>
                  <a:pt x="16159" y="19041"/>
                  <a:pt x="15970" y="18280"/>
                  <a:pt x="15742" y="16944"/>
                </a:cubicBezTo>
                <a:cubicBezTo>
                  <a:pt x="15632" y="16302"/>
                  <a:pt x="15491" y="15621"/>
                  <a:pt x="15427" y="15436"/>
                </a:cubicBezTo>
                <a:cubicBezTo>
                  <a:pt x="15202" y="14784"/>
                  <a:pt x="15055" y="14642"/>
                  <a:pt x="13675" y="13651"/>
                </a:cubicBezTo>
                <a:cubicBezTo>
                  <a:pt x="12965" y="13142"/>
                  <a:pt x="12387" y="12700"/>
                  <a:pt x="12387" y="12667"/>
                </a:cubicBezTo>
                <a:cubicBezTo>
                  <a:pt x="12387" y="12602"/>
                  <a:pt x="14276" y="12065"/>
                  <a:pt x="14686" y="12014"/>
                </a:cubicBezTo>
                <a:cubicBezTo>
                  <a:pt x="14909" y="11987"/>
                  <a:pt x="15046" y="12029"/>
                  <a:pt x="15772" y="12358"/>
                </a:cubicBezTo>
                <a:cubicBezTo>
                  <a:pt x="16228" y="12564"/>
                  <a:pt x="17302" y="13110"/>
                  <a:pt x="18161" y="13570"/>
                </a:cubicBezTo>
                <a:cubicBezTo>
                  <a:pt x="19172" y="14112"/>
                  <a:pt x="19794" y="14406"/>
                  <a:pt x="19920" y="14412"/>
                </a:cubicBezTo>
                <a:cubicBezTo>
                  <a:pt x="20552" y="14439"/>
                  <a:pt x="20954" y="14300"/>
                  <a:pt x="21209" y="13954"/>
                </a:cubicBezTo>
                <a:cubicBezTo>
                  <a:pt x="21598" y="13425"/>
                  <a:pt x="21415" y="12617"/>
                  <a:pt x="20842" y="12324"/>
                </a:cubicBezTo>
                <a:cubicBezTo>
                  <a:pt x="16181" y="9946"/>
                  <a:pt x="15587" y="9702"/>
                  <a:pt x="14588" y="9771"/>
                </a:cubicBezTo>
                <a:cubicBezTo>
                  <a:pt x="14105" y="9805"/>
                  <a:pt x="12843" y="10070"/>
                  <a:pt x="11143" y="10492"/>
                </a:cubicBezTo>
                <a:lnTo>
                  <a:pt x="10215" y="10721"/>
                </a:lnTo>
                <a:lnTo>
                  <a:pt x="9900" y="10539"/>
                </a:lnTo>
                <a:cubicBezTo>
                  <a:pt x="9252" y="10167"/>
                  <a:pt x="8331" y="9452"/>
                  <a:pt x="7451" y="8633"/>
                </a:cubicBezTo>
                <a:cubicBezTo>
                  <a:pt x="6954" y="8170"/>
                  <a:pt x="6557" y="7770"/>
                  <a:pt x="6575" y="7744"/>
                </a:cubicBezTo>
                <a:cubicBezTo>
                  <a:pt x="6593" y="7718"/>
                  <a:pt x="6803" y="7639"/>
                  <a:pt x="7039" y="7569"/>
                </a:cubicBezTo>
                <a:cubicBezTo>
                  <a:pt x="8270" y="7207"/>
                  <a:pt x="9812" y="6303"/>
                  <a:pt x="10859" y="5326"/>
                </a:cubicBezTo>
                <a:cubicBezTo>
                  <a:pt x="11481" y="4746"/>
                  <a:pt x="12187" y="3939"/>
                  <a:pt x="12289" y="3697"/>
                </a:cubicBezTo>
                <a:cubicBezTo>
                  <a:pt x="12532" y="3122"/>
                  <a:pt x="12042" y="2457"/>
                  <a:pt x="11368" y="2457"/>
                </a:cubicBezTo>
                <a:cubicBezTo>
                  <a:pt x="10952" y="2457"/>
                  <a:pt x="10736" y="2591"/>
                  <a:pt x="10200" y="3185"/>
                </a:cubicBezTo>
                <a:cubicBezTo>
                  <a:pt x="9418" y="4051"/>
                  <a:pt x="8141" y="5129"/>
                  <a:pt x="8050" y="4996"/>
                </a:cubicBezTo>
                <a:cubicBezTo>
                  <a:pt x="8031" y="4968"/>
                  <a:pt x="8169" y="4648"/>
                  <a:pt x="8358" y="4289"/>
                </a:cubicBezTo>
                <a:cubicBezTo>
                  <a:pt x="8869" y="3317"/>
                  <a:pt x="9254" y="2118"/>
                  <a:pt x="9391" y="1070"/>
                </a:cubicBezTo>
                <a:cubicBezTo>
                  <a:pt x="9466" y="497"/>
                  <a:pt x="9094" y="60"/>
                  <a:pt x="8537" y="6"/>
                </a:cubicBezTo>
                <a:cubicBezTo>
                  <a:pt x="8458" y="-2"/>
                  <a:pt x="8376" y="-3"/>
                  <a:pt x="8290" y="6"/>
                </a:cubicBezTo>
                <a:close/>
                <a:moveTo>
                  <a:pt x="2426" y="1568"/>
                </a:moveTo>
                <a:cubicBezTo>
                  <a:pt x="1842" y="1568"/>
                  <a:pt x="1751" y="1585"/>
                  <a:pt x="1363" y="1750"/>
                </a:cubicBezTo>
                <a:cubicBezTo>
                  <a:pt x="825" y="1979"/>
                  <a:pt x="490" y="2281"/>
                  <a:pt x="217" y="2781"/>
                </a:cubicBezTo>
                <a:cubicBezTo>
                  <a:pt x="17" y="3145"/>
                  <a:pt x="-2" y="3217"/>
                  <a:pt x="0" y="3723"/>
                </a:cubicBezTo>
                <a:cubicBezTo>
                  <a:pt x="2" y="4396"/>
                  <a:pt x="157" y="4784"/>
                  <a:pt x="584" y="5212"/>
                </a:cubicBezTo>
                <a:cubicBezTo>
                  <a:pt x="929" y="5557"/>
                  <a:pt x="1281" y="5756"/>
                  <a:pt x="1760" y="5872"/>
                </a:cubicBezTo>
                <a:cubicBezTo>
                  <a:pt x="2694" y="6098"/>
                  <a:pt x="3636" y="5852"/>
                  <a:pt x="4276" y="5212"/>
                </a:cubicBezTo>
                <a:cubicBezTo>
                  <a:pt x="4697" y="4791"/>
                  <a:pt x="4850" y="4393"/>
                  <a:pt x="4853" y="3723"/>
                </a:cubicBezTo>
                <a:cubicBezTo>
                  <a:pt x="4855" y="3217"/>
                  <a:pt x="4835" y="3145"/>
                  <a:pt x="4636" y="2781"/>
                </a:cubicBezTo>
                <a:cubicBezTo>
                  <a:pt x="4362" y="2281"/>
                  <a:pt x="4027" y="1979"/>
                  <a:pt x="3490" y="1750"/>
                </a:cubicBezTo>
                <a:cubicBezTo>
                  <a:pt x="3101" y="1585"/>
                  <a:pt x="3010" y="1568"/>
                  <a:pt x="2426" y="156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1" name="직사각형"/>
          <p:cNvSpPr/>
          <p:nvPr/>
        </p:nvSpPr>
        <p:spPr>
          <a:xfrm>
            <a:off x="7225107" y="2091094"/>
            <a:ext cx="1659581" cy="1037752"/>
          </a:xfrm>
          <a:prstGeom prst="rect">
            <a:avLst/>
          </a:prstGeom>
          <a:ln w="25400">
            <a:solidFill>
              <a:srgbClr val="FD02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2" name="ID 2"/>
          <p:cNvSpPr txBox="1"/>
          <p:nvPr/>
        </p:nvSpPr>
        <p:spPr>
          <a:xfrm>
            <a:off x="7234281" y="2130805"/>
            <a:ext cx="406932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ID 2</a:t>
            </a:r>
          </a:p>
        </p:txBody>
      </p:sp>
      <p:sp>
        <p:nvSpPr>
          <p:cNvPr id="93" name="Fall down"/>
          <p:cNvSpPr txBox="1"/>
          <p:nvPr/>
        </p:nvSpPr>
        <p:spPr>
          <a:xfrm>
            <a:off x="8016817" y="1832317"/>
            <a:ext cx="865391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Fall down</a:t>
            </a:r>
          </a:p>
        </p:txBody>
      </p:sp>
      <p:grpSp>
        <p:nvGrpSpPr>
          <p:cNvPr id="94" name="그룹화"/>
          <p:cNvGrpSpPr/>
          <p:nvPr/>
        </p:nvGrpSpPr>
        <p:grpSpPr>
          <a:xfrm>
            <a:off x="227209" y="3770110"/>
            <a:ext cx="8403958" cy="1678460"/>
            <a:chOff x="0" y="-1"/>
            <a:chExt cx="8403956" cy="1678458"/>
          </a:xfrm>
        </p:grpSpPr>
        <p:sp>
          <p:nvSpPr>
            <p:cNvPr id="95" name="Google Shape;1820;p69"/>
            <p:cNvSpPr txBox="1"/>
            <p:nvPr/>
          </p:nvSpPr>
          <p:spPr>
            <a:xfrm>
              <a:off x="397436" y="413446"/>
              <a:ext cx="7859948" cy="600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2700" b="1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>
                  <a:latin typeface="+mn-ea"/>
                </a:rPr>
                <a:t>Real-time Fall Detection on Edge device</a:t>
              </a:r>
            </a:p>
          </p:txBody>
        </p:sp>
        <p:sp>
          <p:nvSpPr>
            <p:cNvPr id="96" name="Google Shape;1820;p69"/>
            <p:cNvSpPr txBox="1"/>
            <p:nvPr/>
          </p:nvSpPr>
          <p:spPr>
            <a:xfrm>
              <a:off x="0" y="-1"/>
              <a:ext cx="1684980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“</a:t>
              </a:r>
            </a:p>
          </p:txBody>
        </p:sp>
        <p:sp>
          <p:nvSpPr>
            <p:cNvPr id="97" name="Google Shape;1820;p69"/>
            <p:cNvSpPr txBox="1"/>
            <p:nvPr/>
          </p:nvSpPr>
          <p:spPr>
            <a:xfrm>
              <a:off x="6718975" y="73206"/>
              <a:ext cx="1684981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”</a:t>
              </a:r>
            </a:p>
          </p:txBody>
        </p:sp>
      </p:grpSp>
      <p:sp>
        <p:nvSpPr>
          <p:cNvPr id="99" name="모서리가 둥근 직사각형 98"/>
          <p:cNvSpPr/>
          <p:nvPr/>
        </p:nvSpPr>
        <p:spPr>
          <a:xfrm>
            <a:off x="878183" y="1486190"/>
            <a:ext cx="1291447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객체 검출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YOLOv8n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419360" y="3281122"/>
            <a:ext cx="1910542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자세 추정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MoveNet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lightning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330346" y="1488552"/>
            <a:ext cx="1677150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추적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IoU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기반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Tracker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777040" y="3288581"/>
            <a:ext cx="1209466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상태 전이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Rule-based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3029506" y="3373412"/>
            <a:ext cx="9300948" cy="2145103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5982383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5999223" y="1660061"/>
                <a:ext cx="451703" cy="1246019"/>
                <a:chOff x="1027245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027245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027245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🍂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2" y="1382126"/>
            <a:ext cx="4337311" cy="22493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533" y="1382127"/>
            <a:ext cx="4336796" cy="2249060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255420" y="1465721"/>
            <a:ext cx="624861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04_PE1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45533" y="1465721"/>
            <a:ext cx="624861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05_PE2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89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📮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8590" y="1167490"/>
            <a:ext cx="4371436" cy="702873"/>
          </a:xfrm>
          <a:prstGeom prst="roundRect">
            <a:avLst>
              <a:gd name="adj" fmla="val 10931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Message Queueing Telemetry Transport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발행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구독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(Publish-Subscribe)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기반 메시지 송수신 프로토콜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57408" y="1011874"/>
            <a:ext cx="890655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MQTT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 flipV="1">
            <a:off x="5823975" y="1192204"/>
            <a:ext cx="782302" cy="279295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간결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10800000" flipV="1">
            <a:off x="6793314" y="1190808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rot="10800000" flipV="1">
            <a:off x="5823975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접속성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969327" y="2177153"/>
            <a:ext cx="1205346" cy="1056010"/>
          </a:xfrm>
          <a:prstGeom prst="roundRect">
            <a:avLst/>
          </a:prstGeom>
          <a:solidFill>
            <a:srgbClr val="FFB679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MQTT</a:t>
            </a:r>
            <a:br>
              <a:rPr lang="en-US" altLang="ko-KR" sz="1800" b="1" dirty="0" smtClean="0">
                <a:solidFill>
                  <a:srgbClr val="354A50"/>
                </a:solidFill>
              </a:rPr>
            </a:br>
            <a:r>
              <a:rPr lang="en-US" altLang="ko-KR" sz="1800" b="1" dirty="0" smtClean="0">
                <a:solidFill>
                  <a:srgbClr val="354A50"/>
                </a:solidFill>
              </a:rPr>
              <a:t>Broker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0800000" flipV="1">
            <a:off x="6793314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TCP/IP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9327" y="3595255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Raw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69327" y="3320153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354A50"/>
                </a:solidFill>
              </a:rPr>
              <a:t>Topic</a:t>
            </a:r>
            <a:endParaRPr lang="ko-KR" altLang="en-US" b="1" dirty="0">
              <a:solidFill>
                <a:srgbClr val="354A5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9327" y="3870357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Alert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69327" y="4145459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Video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flipH="1">
            <a:off x="6401879" y="3465627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Camera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flipH="1">
            <a:off x="6401879" y="4012881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Sensor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5240896" y="3717956"/>
            <a:ext cx="1094760" cy="412653"/>
          </a:xfrm>
          <a:prstGeom prst="rightArrow">
            <a:avLst/>
          </a:prstGeom>
          <a:solidFill>
            <a:srgbClr val="354A50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1" name="오른쪽 화살표 20"/>
          <p:cNvSpPr/>
          <p:nvPr/>
        </p:nvSpPr>
        <p:spPr>
          <a:xfrm flipH="1">
            <a:off x="2811970" y="398762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2" name="오른쪽 화살표 21"/>
          <p:cNvSpPr/>
          <p:nvPr/>
        </p:nvSpPr>
        <p:spPr>
          <a:xfrm>
            <a:off x="2811970" y="343844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Subscribe</a:t>
            </a:r>
            <a:endParaRPr lang="ko-KR" altLang="en-US" sz="1200" dirty="0"/>
          </a:p>
        </p:txBody>
      </p:sp>
      <p:sp>
        <p:nvSpPr>
          <p:cNvPr id="23" name="모서리가 둥근 직사각형 22"/>
          <p:cNvSpPr/>
          <p:nvPr/>
        </p:nvSpPr>
        <p:spPr>
          <a:xfrm flipH="1">
            <a:off x="1515321" y="3553662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LLM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flipH="1">
            <a:off x="1515321" y="4012880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GUI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flipH="1">
            <a:off x="1515321" y="3094444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DB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🔊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681870" y="1631114"/>
            <a:ext cx="940316" cy="712827"/>
            <a:chOff x="7006038" y="3648018"/>
            <a:chExt cx="394716" cy="299223"/>
          </a:xfrm>
        </p:grpSpPr>
        <p:sp>
          <p:nvSpPr>
            <p:cNvPr id="4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5345;p87"/>
          <p:cNvGrpSpPr/>
          <p:nvPr/>
        </p:nvGrpSpPr>
        <p:grpSpPr>
          <a:xfrm>
            <a:off x="1680131" y="1625918"/>
            <a:ext cx="622164" cy="740660"/>
            <a:chOff x="7662181" y="3803446"/>
            <a:chExt cx="302823" cy="360498"/>
          </a:xfrm>
        </p:grpSpPr>
        <p:sp>
          <p:nvSpPr>
            <p:cNvPr id="5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STT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입력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407936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TTS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출력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08563" y="1187653"/>
            <a:ext cx="179449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LLM (GPT-4o-mini)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4" name="Picture 2" descr="OpenAI가 GPT-4o Mini를 발표: 더 저렴하고, 더 빠르고, 더 똑똑한 AI 모델 - ASO World">
            <a:extLst>
              <a:ext uri="{FF2B5EF4-FFF2-40B4-BE49-F238E27FC236}">
                <a16:creationId xmlns:a16="http://schemas.microsoft.com/office/drawing/2014/main" id="{6A98A453-4FC1-08B3-E0F3-CD8A7E53A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29" b="64000" l="4825" r="44474">
                        <a14:foregroundMark x1="8509" y1="30857" x2="8509" y2="30857"/>
                        <a14:foregroundMark x1="6579" y1="32429" x2="6579" y2="32429"/>
                        <a14:foregroundMark x1="4912" y1="35286" x2="4912" y2="35286"/>
                        <a14:foregroundMark x1="17368" y1="37714" x2="17368" y2="37714"/>
                        <a14:foregroundMark x1="18684" y1="38000" x2="18684" y2="38000"/>
                        <a14:foregroundMark x1="22018" y1="36857" x2="22018" y2="36857"/>
                        <a14:foregroundMark x1="25088" y1="36143" x2="25088" y2="36143"/>
                        <a14:foregroundMark x1="29649" y1="35286" x2="29649" y2="35286"/>
                        <a14:foregroundMark x1="33158" y1="38286" x2="33158" y2="38286"/>
                        <a14:foregroundMark x1="8860" y1="55571" x2="8860" y2="55571"/>
                        <a14:foregroundMark x1="11316" y1="56429" x2="11316" y2="56429"/>
                        <a14:foregroundMark x1="20439" y1="59286" x2="20439" y2="59286"/>
                        <a14:foregroundMark x1="23246" y1="57000" x2="23246" y2="57000"/>
                        <a14:foregroundMark x1="26754" y1="58714" x2="26754" y2="58714"/>
                        <a14:foregroundMark x1="32544" y1="57000" x2="32544" y2="57000"/>
                        <a14:foregroundMark x1="38246" y1="58000" x2="38246" y2="58000"/>
                        <a14:foregroundMark x1="38246" y1="55000" x2="38246" y2="55000"/>
                        <a14:foregroundMark x1="40614" y1="57857" x2="40614" y2="57857"/>
                        <a14:foregroundMark x1="43772" y1="57143" x2="43772" y2="57143"/>
                        <a14:foregroundMark x1="44474" y1="54429" x2="44474" y2="54429"/>
                        <a14:foregroundMark x1="10877" y1="59857" x2="10877" y2="59857"/>
                        <a14:foregroundMark x1="16491" y1="59286" x2="16491" y2="59286"/>
                        <a14:foregroundMark x1="43947" y1="54714" x2="43947" y2="54714"/>
                        <a14:backgroundMark x1="23246" y1="36571" x2="23246" y2="36571"/>
                        <a14:backgroundMark x1="44298" y1="54143" x2="44298" y2="54143"/>
                        <a14:backgroundMark x1="44561" y1="54429" x2="44561" y2="54429"/>
                        <a14:backgroundMark x1="44561" y1="54429" x2="44561" y2="54429"/>
                        <a14:backgroundMark x1="15439" y1="54143" x2="15439" y2="54143"/>
                        <a14:backgroundMark x1="15351" y1="54143" x2="15351" y2="54143"/>
                        <a14:backgroundMark x1="15175" y1="54143" x2="15175" y2="54143"/>
                        <a14:backgroundMark x1="15175" y1="54143" x2="15175" y2="54143"/>
                        <a14:backgroundMark x1="15088" y1="54143" x2="15088" y2="54143"/>
                        <a14:backgroundMark x1="15088" y1="54143" x2="15088" y2="54143"/>
                        <a14:backgroundMark x1="15175" y1="54429" x2="15175" y2="54429"/>
                        <a14:backgroundMark x1="15175" y1="54429" x2="15175" y2="54429"/>
                        <a14:backgroundMark x1="15088" y1="54571" x2="15088" y2="54571"/>
                        <a14:backgroundMark x1="15439" y1="54571" x2="14474" y2="54714"/>
                        <a14:backgroundMark x1="11404" y1="56286" x2="11404" y2="56286"/>
                        <a14:backgroundMark x1="11404" y1="55286" x2="11404" y2="55286"/>
                        <a14:backgroundMark x1="11316" y1="56571" x2="11316" y2="56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6" t="29495" r="53546" b="32121"/>
          <a:stretch>
            <a:fillRect/>
          </a:stretch>
        </p:blipFill>
        <p:spPr bwMode="auto">
          <a:xfrm>
            <a:off x="3599501" y="1562548"/>
            <a:ext cx="1959750" cy="10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2890775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5621476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6401161" y="3365356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비상 상황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4" name="Google Shape;7926;p84"/>
          <p:cNvGrpSpPr/>
          <p:nvPr/>
        </p:nvGrpSpPr>
        <p:grpSpPr>
          <a:xfrm>
            <a:off x="6858154" y="3862585"/>
            <a:ext cx="572166" cy="548364"/>
            <a:chOff x="7075663" y="2444129"/>
            <a:chExt cx="362163" cy="347098"/>
          </a:xfrm>
        </p:grpSpPr>
        <p:sp>
          <p:nvSpPr>
            <p:cNvPr id="95" name="Google Shape;7927;p84"/>
            <p:cNvSpPr/>
            <p:nvPr/>
          </p:nvSpPr>
          <p:spPr>
            <a:xfrm>
              <a:off x="7165817" y="2444129"/>
              <a:ext cx="181854" cy="100713"/>
            </a:xfrm>
            <a:custGeom>
              <a:avLst/>
              <a:gdLst/>
              <a:ahLst/>
              <a:cxnLst/>
              <a:rect l="l" t="t" r="r" b="b"/>
              <a:pathLst>
                <a:path w="6941" h="3844" extrusionOk="0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928;p84"/>
            <p:cNvSpPr/>
            <p:nvPr/>
          </p:nvSpPr>
          <p:spPr>
            <a:xfrm>
              <a:off x="7166053" y="2517201"/>
              <a:ext cx="27405" cy="27405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929;p84"/>
            <p:cNvSpPr/>
            <p:nvPr/>
          </p:nvSpPr>
          <p:spPr>
            <a:xfrm>
              <a:off x="7320266" y="2517201"/>
              <a:ext cx="27405" cy="27641"/>
            </a:xfrm>
            <a:custGeom>
              <a:avLst/>
              <a:gdLst/>
              <a:ahLst/>
              <a:cxnLst/>
              <a:rect l="l" t="t" r="r" b="b"/>
              <a:pathLst>
                <a:path w="1046" h="1055" extrusionOk="0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930;p84"/>
            <p:cNvSpPr/>
            <p:nvPr/>
          </p:nvSpPr>
          <p:spPr>
            <a:xfrm>
              <a:off x="7075899" y="2544580"/>
              <a:ext cx="361927" cy="246647"/>
            </a:xfrm>
            <a:custGeom>
              <a:avLst/>
              <a:gdLst/>
              <a:ahLst/>
              <a:cxnLst/>
              <a:rect l="l" t="t" r="r" b="b"/>
              <a:pathLst>
                <a:path w="13814" h="9414" extrusionOk="0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931;p84"/>
            <p:cNvSpPr/>
            <p:nvPr/>
          </p:nvSpPr>
          <p:spPr>
            <a:xfrm>
              <a:off x="7298153" y="2544580"/>
              <a:ext cx="139672" cy="246647"/>
            </a:xfrm>
            <a:custGeom>
              <a:avLst/>
              <a:gdLst/>
              <a:ahLst/>
              <a:cxnLst/>
              <a:rect l="l" t="t" r="r" b="b"/>
              <a:pathLst>
                <a:path w="5331" h="9414" extrusionOk="0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32;p84"/>
            <p:cNvSpPr/>
            <p:nvPr/>
          </p:nvSpPr>
          <p:spPr>
            <a:xfrm>
              <a:off x="7075663" y="2743229"/>
              <a:ext cx="362163" cy="47998"/>
            </a:xfrm>
            <a:custGeom>
              <a:avLst/>
              <a:gdLst/>
              <a:ahLst/>
              <a:cxnLst/>
              <a:rect l="l" t="t" r="r" b="b"/>
              <a:pathLst>
                <a:path w="13823" h="1832" extrusionOk="0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33;p84"/>
            <p:cNvSpPr/>
            <p:nvPr/>
          </p:nvSpPr>
          <p:spPr>
            <a:xfrm>
              <a:off x="7374002" y="2743464"/>
              <a:ext cx="63823" cy="47763"/>
            </a:xfrm>
            <a:custGeom>
              <a:avLst/>
              <a:gdLst/>
              <a:ahLst/>
              <a:cxnLst/>
              <a:rect l="l" t="t" r="r" b="b"/>
              <a:pathLst>
                <a:path w="2436" h="1823" extrusionOk="0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34;p84"/>
            <p:cNvSpPr/>
            <p:nvPr/>
          </p:nvSpPr>
          <p:spPr>
            <a:xfrm>
              <a:off x="7198960" y="2593286"/>
              <a:ext cx="115542" cy="115306"/>
            </a:xfrm>
            <a:custGeom>
              <a:avLst/>
              <a:gdLst/>
              <a:ahLst/>
              <a:cxnLst/>
              <a:rect l="l" t="t" r="r" b="b"/>
              <a:pathLst>
                <a:path w="4410" h="4401" extrusionOk="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 rot="16200000">
            <a:off x="6860198" y="2606644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363" y="2688164"/>
            <a:ext cx="4634892" cy="22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0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 ⛵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모니터링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9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8" y="717629"/>
            <a:ext cx="2078232" cy="8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665" y="646350"/>
            <a:ext cx="1260765" cy="10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55" y="1800667"/>
            <a:ext cx="5604144" cy="31523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977" y="1800667"/>
            <a:ext cx="2101554" cy="315233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62678" y="1886213"/>
            <a:ext cx="1446566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06_Server_SystemLog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02707" y="1886213"/>
            <a:ext cx="1446566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+mn-ea"/>
              </a:rPr>
              <a:t>07_Server_Logbook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3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70"/>
          <p:cNvSpPr txBox="1">
            <a:spLocks noGrp="1"/>
          </p:cNvSpPr>
          <p:nvPr>
            <p:ph type="title" idx="4294967295"/>
          </p:nvPr>
        </p:nvSpPr>
        <p:spPr>
          <a:xfrm>
            <a:off x="1432925" y="1597927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smtClean="0"/>
              <a:t>Thanks</a:t>
            </a:r>
            <a:r>
              <a:rPr lang="en" sz="8000" b="1" dirty="0"/>
              <a:t>!</a:t>
            </a:r>
            <a:endParaRPr sz="8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/>
          <p:nvPr/>
        </p:nvSpPr>
        <p:spPr>
          <a:xfrm flipH="1">
            <a:off x="678587" y="1653248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673;p42"/>
          <p:cNvSpPr/>
          <p:nvPr/>
        </p:nvSpPr>
        <p:spPr>
          <a:xfrm flipH="1">
            <a:off x="678587" y="2878275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388163"/>
            <a:ext cx="2301659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54A50"/>
                </a:solidFill>
                <a:latin typeface="+mn-ea"/>
                <a:ea typeface="+mn-ea"/>
              </a:rPr>
              <a:t>1.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프로젝트 소개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5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999875"/>
            <a:ext cx="3111313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2.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2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7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2611875"/>
            <a:ext cx="42349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3.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8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223875"/>
            <a:ext cx="3766405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4.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835875"/>
            <a:ext cx="27087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5.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상황실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5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목차</a:t>
            </a:r>
            <a:r>
              <a:rPr lang="ko-KR" altLang="en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💬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-2297475" y="537601"/>
            <a:ext cx="20229934" cy="4665685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프로젝트 개요</a:t>
            </a:r>
            <a:r>
              <a:rPr lang="ko-KR" altLang="en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💡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2727" y="1353904"/>
            <a:ext cx="4469746" cy="44334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“AI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기반 선박 제어실 보조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On-Device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시스템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82782" y="2164643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안개 너머 객체 탐지 및 이상 감지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82782" y="2619384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선원 안전 확보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82782" y="3074125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자동 항해 일지 작성 및 브리핑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547253" y="1356872"/>
            <a:ext cx="3629892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1701991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 rot="10800000" flipV="1">
            <a:off x="180849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A.D.</a:t>
            </a:r>
          </a:p>
        </p:txBody>
      </p: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HW &amp; SW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💻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3" y="1512728"/>
            <a:ext cx="1107830" cy="110783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8473" y="3318714"/>
            <a:ext cx="370705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27" y="3687510"/>
            <a:ext cx="825464" cy="6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73" y="3514090"/>
            <a:ext cx="940448" cy="101981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721028" y="3584616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5780830" y="3648018"/>
            <a:ext cx="394716" cy="299223"/>
            <a:chOff x="7006038" y="3648018"/>
            <a:chExt cx="394716" cy="299223"/>
          </a:xfrm>
        </p:grpSpPr>
        <p:sp>
          <p:nvSpPr>
            <p:cNvPr id="7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15345;p87"/>
          <p:cNvGrpSpPr/>
          <p:nvPr/>
        </p:nvGrpSpPr>
        <p:grpSpPr>
          <a:xfrm>
            <a:off x="5818709" y="4086345"/>
            <a:ext cx="333524" cy="397046"/>
            <a:chOff x="7662181" y="3803446"/>
            <a:chExt cx="302823" cy="360498"/>
          </a:xfrm>
        </p:grpSpPr>
        <p:sp>
          <p:nvSpPr>
            <p:cNvPr id="8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모서리가 둥근 직사각형 91"/>
          <p:cNvSpPr/>
          <p:nvPr/>
        </p:nvSpPr>
        <p:spPr>
          <a:xfrm rot="10800000" flipV="1">
            <a:off x="4018299" y="3158200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</a:p>
        </p:txBody>
      </p:sp>
      <p:pic>
        <p:nvPicPr>
          <p:cNvPr id="62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70"/>
          <a:stretch/>
        </p:blipFill>
        <p:spPr bwMode="auto">
          <a:xfrm>
            <a:off x="4912091" y="3649956"/>
            <a:ext cx="545902" cy="5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/>
          <a:stretch/>
        </p:blipFill>
        <p:spPr bwMode="auto">
          <a:xfrm>
            <a:off x="4897561" y="4119193"/>
            <a:ext cx="574963" cy="3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589734" y="1689893"/>
            <a:ext cx="980763" cy="492704"/>
            <a:chOff x="1381436" y="1689893"/>
            <a:chExt cx="980763" cy="492704"/>
          </a:xfrm>
        </p:grpSpPr>
        <p:grpSp>
          <p:nvGrpSpPr>
            <p:cNvPr id="104" name="Google Shape;13901;p87"/>
            <p:cNvGrpSpPr/>
            <p:nvPr/>
          </p:nvGrpSpPr>
          <p:grpSpPr>
            <a:xfrm>
              <a:off x="1697043" y="1689893"/>
              <a:ext cx="366665" cy="256334"/>
              <a:chOff x="3934014" y="4329780"/>
              <a:chExt cx="366665" cy="256334"/>
            </a:xfrm>
          </p:grpSpPr>
          <p:sp>
            <p:nvSpPr>
              <p:cNvPr id="105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모서리가 둥근 직사각형 131"/>
            <p:cNvSpPr/>
            <p:nvPr/>
          </p:nvSpPr>
          <p:spPr>
            <a:xfrm rot="10800000" flipV="1">
              <a:off x="1381436" y="1880304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NoIR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89734" y="2201917"/>
            <a:ext cx="980763" cy="492482"/>
            <a:chOff x="1381436" y="2201917"/>
            <a:chExt cx="980763" cy="492482"/>
          </a:xfrm>
        </p:grpSpPr>
        <p:grpSp>
          <p:nvGrpSpPr>
            <p:cNvPr id="118" name="Google Shape;13901;p87"/>
            <p:cNvGrpSpPr/>
            <p:nvPr/>
          </p:nvGrpSpPr>
          <p:grpSpPr>
            <a:xfrm>
              <a:off x="1697043" y="2201917"/>
              <a:ext cx="366665" cy="256334"/>
              <a:chOff x="3934014" y="4329780"/>
              <a:chExt cx="366665" cy="256334"/>
            </a:xfrm>
          </p:grpSpPr>
          <p:sp>
            <p:nvSpPr>
              <p:cNvPr id="119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 rot="10800000" flipV="1">
              <a:off x="1381436" y="239210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Thermal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78107" y="1738631"/>
            <a:ext cx="980763" cy="642503"/>
            <a:chOff x="2690701" y="1732407"/>
            <a:chExt cx="980763" cy="64250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15"/>
            <a:stretch/>
          </p:blipFill>
          <p:spPr>
            <a:xfrm>
              <a:off x="2823585" y="1732407"/>
              <a:ext cx="695156" cy="456611"/>
            </a:xfrm>
            <a:prstGeom prst="rect">
              <a:avLst/>
            </a:prstGeom>
          </p:spPr>
        </p:pic>
        <p:sp>
          <p:nvSpPr>
            <p:cNvPr id="134" name="모서리가 둥근 직사각형 133"/>
            <p:cNvSpPr/>
            <p:nvPr/>
          </p:nvSpPr>
          <p:spPr>
            <a:xfrm rot="10800000" flipV="1">
              <a:off x="2690701" y="207261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Dehazing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102993" y="1735912"/>
            <a:ext cx="980763" cy="735084"/>
            <a:chOff x="3006406" y="1798146"/>
            <a:chExt cx="980763" cy="7350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19"/>
            <a:stretch/>
          </p:blipFill>
          <p:spPr>
            <a:xfrm>
              <a:off x="3151127" y="1798146"/>
              <a:ext cx="703158" cy="423166"/>
            </a:xfrm>
            <a:prstGeom prst="rect">
              <a:avLst/>
            </a:prstGeom>
          </p:spPr>
        </p:pic>
        <p:sp>
          <p:nvSpPr>
            <p:cNvPr id="143" name="모서리가 둥근 직사각형 142"/>
            <p:cNvSpPr/>
            <p:nvPr/>
          </p:nvSpPr>
          <p:spPr>
            <a:xfrm rot="10800000" flipV="1">
              <a:off x="3006406" y="223093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Anoamly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 Detection</a:t>
              </a:r>
            </a:p>
          </p:txBody>
        </p:sp>
      </p:grpSp>
      <p:sp>
        <p:nvSpPr>
          <p:cNvPr id="145" name="모서리가 둥근 직사각형 144"/>
          <p:cNvSpPr/>
          <p:nvPr/>
        </p:nvSpPr>
        <p:spPr>
          <a:xfrm>
            <a:off x="4264262" y="1356872"/>
            <a:ext cx="286597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/>
          <p:cNvCxnSpPr/>
          <p:nvPr/>
        </p:nvCxnSpPr>
        <p:spPr>
          <a:xfrm>
            <a:off x="5345643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 rot="10800000" flipV="1">
            <a:off x="514354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P.E.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51" y="1556737"/>
            <a:ext cx="940448" cy="10198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094057" y="1782356"/>
            <a:ext cx="980763" cy="730635"/>
            <a:chOff x="6901496" y="1782356"/>
            <a:chExt cx="980763" cy="730635"/>
          </a:xfrm>
        </p:grpSpPr>
        <p:pic>
          <p:nvPicPr>
            <p:cNvPr id="164" name="붙여넣은 동영상.png" descr="붙여넣은 동영상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28373" t="8159" r="33949" b="13534"/>
            <a:stretch>
              <a:fillRect/>
            </a:stretch>
          </p:blipFill>
          <p:spPr>
            <a:xfrm rot="19405208">
              <a:off x="7195806" y="1782356"/>
              <a:ext cx="457612" cy="512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588" extrusionOk="0">
                  <a:moveTo>
                    <a:pt x="8290" y="6"/>
                  </a:moveTo>
                  <a:cubicBezTo>
                    <a:pt x="7717" y="64"/>
                    <a:pt x="7482" y="336"/>
                    <a:pt x="7339" y="1110"/>
                  </a:cubicBezTo>
                  <a:cubicBezTo>
                    <a:pt x="6984" y="3035"/>
                    <a:pt x="6092" y="4594"/>
                    <a:pt x="4770" y="5603"/>
                  </a:cubicBezTo>
                  <a:cubicBezTo>
                    <a:pt x="4443" y="5852"/>
                    <a:pt x="4329" y="5905"/>
                    <a:pt x="4134" y="5906"/>
                  </a:cubicBezTo>
                  <a:cubicBezTo>
                    <a:pt x="3804" y="5906"/>
                    <a:pt x="3275" y="6145"/>
                    <a:pt x="3078" y="6377"/>
                  </a:cubicBezTo>
                  <a:cubicBezTo>
                    <a:pt x="2840" y="6657"/>
                    <a:pt x="2765" y="6866"/>
                    <a:pt x="2763" y="7259"/>
                  </a:cubicBezTo>
                  <a:cubicBezTo>
                    <a:pt x="2761" y="7673"/>
                    <a:pt x="2854" y="7884"/>
                    <a:pt x="3415" y="8721"/>
                  </a:cubicBezTo>
                  <a:cubicBezTo>
                    <a:pt x="4567" y="10441"/>
                    <a:pt x="6038" y="11985"/>
                    <a:pt x="7564" y="13078"/>
                  </a:cubicBezTo>
                  <a:cubicBezTo>
                    <a:pt x="8488" y="13740"/>
                    <a:pt x="8700" y="13840"/>
                    <a:pt x="9249" y="13873"/>
                  </a:cubicBezTo>
                  <a:cubicBezTo>
                    <a:pt x="9696" y="13900"/>
                    <a:pt x="9719" y="13913"/>
                    <a:pt x="10342" y="14311"/>
                  </a:cubicBezTo>
                  <a:cubicBezTo>
                    <a:pt x="11311" y="14929"/>
                    <a:pt x="12956" y="16037"/>
                    <a:pt x="13046" y="16136"/>
                  </a:cubicBezTo>
                  <a:cubicBezTo>
                    <a:pt x="13121" y="16218"/>
                    <a:pt x="13161" y="16452"/>
                    <a:pt x="13502" y="18372"/>
                  </a:cubicBezTo>
                  <a:cubicBezTo>
                    <a:pt x="13667" y="19297"/>
                    <a:pt x="14045" y="20667"/>
                    <a:pt x="14214" y="20965"/>
                  </a:cubicBezTo>
                  <a:cubicBezTo>
                    <a:pt x="14360" y="21223"/>
                    <a:pt x="14556" y="21400"/>
                    <a:pt x="14813" y="21504"/>
                  </a:cubicBezTo>
                  <a:cubicBezTo>
                    <a:pt x="14977" y="21570"/>
                    <a:pt x="15185" y="21597"/>
                    <a:pt x="15397" y="21585"/>
                  </a:cubicBezTo>
                  <a:cubicBezTo>
                    <a:pt x="15609" y="21572"/>
                    <a:pt x="15828" y="21516"/>
                    <a:pt x="16004" y="21430"/>
                  </a:cubicBezTo>
                  <a:cubicBezTo>
                    <a:pt x="16244" y="21312"/>
                    <a:pt x="16352" y="21216"/>
                    <a:pt x="16476" y="20992"/>
                  </a:cubicBezTo>
                  <a:cubicBezTo>
                    <a:pt x="16685" y="20614"/>
                    <a:pt x="16675" y="20370"/>
                    <a:pt x="16438" y="19759"/>
                  </a:cubicBezTo>
                  <a:cubicBezTo>
                    <a:pt x="16159" y="19041"/>
                    <a:pt x="15970" y="18280"/>
                    <a:pt x="15742" y="16944"/>
                  </a:cubicBezTo>
                  <a:cubicBezTo>
                    <a:pt x="15632" y="16302"/>
                    <a:pt x="15491" y="15621"/>
                    <a:pt x="15427" y="15436"/>
                  </a:cubicBezTo>
                  <a:cubicBezTo>
                    <a:pt x="15202" y="14784"/>
                    <a:pt x="15055" y="14642"/>
                    <a:pt x="13675" y="13651"/>
                  </a:cubicBezTo>
                  <a:cubicBezTo>
                    <a:pt x="12965" y="13142"/>
                    <a:pt x="12387" y="12700"/>
                    <a:pt x="12387" y="12667"/>
                  </a:cubicBezTo>
                  <a:cubicBezTo>
                    <a:pt x="12387" y="12602"/>
                    <a:pt x="14276" y="12065"/>
                    <a:pt x="14686" y="12014"/>
                  </a:cubicBezTo>
                  <a:cubicBezTo>
                    <a:pt x="14909" y="11987"/>
                    <a:pt x="15046" y="12029"/>
                    <a:pt x="15772" y="12358"/>
                  </a:cubicBezTo>
                  <a:cubicBezTo>
                    <a:pt x="16228" y="12564"/>
                    <a:pt x="17302" y="13110"/>
                    <a:pt x="18161" y="13570"/>
                  </a:cubicBezTo>
                  <a:cubicBezTo>
                    <a:pt x="19172" y="14112"/>
                    <a:pt x="19794" y="14406"/>
                    <a:pt x="19920" y="14412"/>
                  </a:cubicBezTo>
                  <a:cubicBezTo>
                    <a:pt x="20552" y="14439"/>
                    <a:pt x="20954" y="14300"/>
                    <a:pt x="21209" y="13954"/>
                  </a:cubicBezTo>
                  <a:cubicBezTo>
                    <a:pt x="21598" y="13425"/>
                    <a:pt x="21415" y="12617"/>
                    <a:pt x="20842" y="12324"/>
                  </a:cubicBezTo>
                  <a:cubicBezTo>
                    <a:pt x="16181" y="9946"/>
                    <a:pt x="15587" y="9702"/>
                    <a:pt x="14588" y="9771"/>
                  </a:cubicBezTo>
                  <a:cubicBezTo>
                    <a:pt x="14105" y="9805"/>
                    <a:pt x="12843" y="10070"/>
                    <a:pt x="11143" y="10492"/>
                  </a:cubicBezTo>
                  <a:lnTo>
                    <a:pt x="10215" y="10721"/>
                  </a:lnTo>
                  <a:lnTo>
                    <a:pt x="9900" y="10539"/>
                  </a:lnTo>
                  <a:cubicBezTo>
                    <a:pt x="9252" y="10167"/>
                    <a:pt x="8331" y="9452"/>
                    <a:pt x="7451" y="8633"/>
                  </a:cubicBezTo>
                  <a:cubicBezTo>
                    <a:pt x="6954" y="8170"/>
                    <a:pt x="6557" y="7770"/>
                    <a:pt x="6575" y="7744"/>
                  </a:cubicBezTo>
                  <a:cubicBezTo>
                    <a:pt x="6593" y="7718"/>
                    <a:pt x="6803" y="7639"/>
                    <a:pt x="7039" y="7569"/>
                  </a:cubicBezTo>
                  <a:cubicBezTo>
                    <a:pt x="8270" y="7207"/>
                    <a:pt x="9812" y="6303"/>
                    <a:pt x="10859" y="5326"/>
                  </a:cubicBezTo>
                  <a:cubicBezTo>
                    <a:pt x="11481" y="4746"/>
                    <a:pt x="12187" y="3939"/>
                    <a:pt x="12289" y="3697"/>
                  </a:cubicBezTo>
                  <a:cubicBezTo>
                    <a:pt x="12532" y="3122"/>
                    <a:pt x="12042" y="2457"/>
                    <a:pt x="11368" y="2457"/>
                  </a:cubicBezTo>
                  <a:cubicBezTo>
                    <a:pt x="10952" y="2457"/>
                    <a:pt x="10736" y="2591"/>
                    <a:pt x="10200" y="3185"/>
                  </a:cubicBezTo>
                  <a:cubicBezTo>
                    <a:pt x="9418" y="4051"/>
                    <a:pt x="8141" y="5129"/>
                    <a:pt x="8050" y="4996"/>
                  </a:cubicBezTo>
                  <a:cubicBezTo>
                    <a:pt x="8031" y="4968"/>
                    <a:pt x="8169" y="4648"/>
                    <a:pt x="8358" y="4289"/>
                  </a:cubicBezTo>
                  <a:cubicBezTo>
                    <a:pt x="8869" y="3317"/>
                    <a:pt x="9254" y="2118"/>
                    <a:pt x="9391" y="1070"/>
                  </a:cubicBezTo>
                  <a:cubicBezTo>
                    <a:pt x="9466" y="497"/>
                    <a:pt x="9094" y="60"/>
                    <a:pt x="8537" y="6"/>
                  </a:cubicBezTo>
                  <a:cubicBezTo>
                    <a:pt x="8458" y="-2"/>
                    <a:pt x="8376" y="-3"/>
                    <a:pt x="8290" y="6"/>
                  </a:cubicBezTo>
                  <a:close/>
                  <a:moveTo>
                    <a:pt x="2426" y="1568"/>
                  </a:moveTo>
                  <a:cubicBezTo>
                    <a:pt x="1842" y="1568"/>
                    <a:pt x="1751" y="1585"/>
                    <a:pt x="1363" y="1750"/>
                  </a:cubicBezTo>
                  <a:cubicBezTo>
                    <a:pt x="825" y="1979"/>
                    <a:pt x="490" y="2281"/>
                    <a:pt x="217" y="2781"/>
                  </a:cubicBezTo>
                  <a:cubicBezTo>
                    <a:pt x="17" y="3145"/>
                    <a:pt x="-2" y="3217"/>
                    <a:pt x="0" y="3723"/>
                  </a:cubicBezTo>
                  <a:cubicBezTo>
                    <a:pt x="2" y="4396"/>
                    <a:pt x="157" y="4784"/>
                    <a:pt x="584" y="5212"/>
                  </a:cubicBezTo>
                  <a:cubicBezTo>
                    <a:pt x="929" y="5557"/>
                    <a:pt x="1281" y="5756"/>
                    <a:pt x="1760" y="5872"/>
                  </a:cubicBezTo>
                  <a:cubicBezTo>
                    <a:pt x="2694" y="6098"/>
                    <a:pt x="3636" y="5852"/>
                    <a:pt x="4276" y="5212"/>
                  </a:cubicBezTo>
                  <a:cubicBezTo>
                    <a:pt x="4697" y="4791"/>
                    <a:pt x="4850" y="4393"/>
                    <a:pt x="4853" y="3723"/>
                  </a:cubicBezTo>
                  <a:cubicBezTo>
                    <a:pt x="4855" y="3217"/>
                    <a:pt x="4835" y="3145"/>
                    <a:pt x="4636" y="2781"/>
                  </a:cubicBezTo>
                  <a:cubicBezTo>
                    <a:pt x="4362" y="2281"/>
                    <a:pt x="4027" y="1979"/>
                    <a:pt x="3490" y="1750"/>
                  </a:cubicBezTo>
                  <a:cubicBezTo>
                    <a:pt x="3101" y="1585"/>
                    <a:pt x="3010" y="1568"/>
                    <a:pt x="2426" y="1568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65" name="모서리가 둥근 직사각형 164"/>
            <p:cNvSpPr/>
            <p:nvPr/>
          </p:nvSpPr>
          <p:spPr>
            <a:xfrm rot="10800000" flipV="1">
              <a:off x="6901496" y="221069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Fall Detection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37040" y="1985127"/>
            <a:ext cx="980763" cy="484834"/>
            <a:chOff x="6013352" y="1985127"/>
            <a:chExt cx="980763" cy="484834"/>
          </a:xfrm>
        </p:grpSpPr>
        <p:grpSp>
          <p:nvGrpSpPr>
            <p:cNvPr id="150" name="Google Shape;13901;p87"/>
            <p:cNvGrpSpPr/>
            <p:nvPr/>
          </p:nvGrpSpPr>
          <p:grpSpPr>
            <a:xfrm>
              <a:off x="6308866" y="1985127"/>
              <a:ext cx="366665" cy="256334"/>
              <a:chOff x="3934014" y="4329780"/>
              <a:chExt cx="366665" cy="256334"/>
            </a:xfrm>
          </p:grpSpPr>
          <p:sp>
            <p:nvSpPr>
              <p:cNvPr id="151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모서리가 둥근 직사각형 166"/>
            <p:cNvSpPr/>
            <p:nvPr/>
          </p:nvSpPr>
          <p:spPr>
            <a:xfrm rot="10800000" flipV="1">
              <a:off x="6013352" y="216766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Cam</a:t>
              </a: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4160932" y="2824270"/>
            <a:ext cx="304164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099190" y="2825083"/>
            <a:ext cx="306000" cy="306000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모서리가 둥근 직사각형 176"/>
          <p:cNvSpPr/>
          <p:nvPr/>
        </p:nvSpPr>
        <p:spPr>
          <a:xfrm rot="10800000" flipV="1">
            <a:off x="3440696" y="2860856"/>
            <a:ext cx="643060" cy="2258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MQTT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225074" y="1196358"/>
            <a:ext cx="1073856" cy="1580056"/>
            <a:chOff x="8036106" y="1196358"/>
            <a:chExt cx="1073856" cy="1580056"/>
          </a:xfrm>
        </p:grpSpPr>
        <p:sp>
          <p:nvSpPr>
            <p:cNvPr id="244" name="모서리가 둥근 직사각형 243"/>
            <p:cNvSpPr/>
            <p:nvPr/>
          </p:nvSpPr>
          <p:spPr>
            <a:xfrm>
              <a:off x="8036106" y="1356872"/>
              <a:ext cx="1073856" cy="14195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6B9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모서리가 둥근 직사각형 244"/>
            <p:cNvSpPr/>
            <p:nvPr/>
          </p:nvSpPr>
          <p:spPr>
            <a:xfrm rot="10800000" flipV="1">
              <a:off x="8172402" y="1196358"/>
              <a:ext cx="801264" cy="3413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B9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Sensor</a:t>
              </a:r>
            </a:p>
          </p:txBody>
        </p:sp>
        <p:grpSp>
          <p:nvGrpSpPr>
            <p:cNvPr id="215" name="Google Shape;7429;p83"/>
            <p:cNvGrpSpPr/>
            <p:nvPr/>
          </p:nvGrpSpPr>
          <p:grpSpPr>
            <a:xfrm>
              <a:off x="8496083" y="2076754"/>
              <a:ext cx="208148" cy="294178"/>
              <a:chOff x="3601939" y="4161192"/>
              <a:chExt cx="275178" cy="388912"/>
            </a:xfrm>
          </p:grpSpPr>
          <p:sp>
            <p:nvSpPr>
              <p:cNvPr id="216" name="Google Shape;7430;p83"/>
              <p:cNvSpPr/>
              <p:nvPr/>
            </p:nvSpPr>
            <p:spPr>
              <a:xfrm>
                <a:off x="3601939" y="4161192"/>
                <a:ext cx="195546" cy="388912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14803" extrusionOk="0">
                    <a:moveTo>
                      <a:pt x="3725" y="0"/>
                    </a:moveTo>
                    <a:cubicBezTo>
                      <a:pt x="2608" y="0"/>
                      <a:pt x="1714" y="916"/>
                      <a:pt x="1734" y="2033"/>
                    </a:cubicBezTo>
                    <a:lnTo>
                      <a:pt x="1734" y="8580"/>
                    </a:lnTo>
                    <a:cubicBezTo>
                      <a:pt x="521" y="9440"/>
                      <a:pt x="0" y="10994"/>
                      <a:pt x="458" y="12416"/>
                    </a:cubicBezTo>
                    <a:cubicBezTo>
                      <a:pt x="909" y="13838"/>
                      <a:pt x="2227" y="14802"/>
                      <a:pt x="3725" y="14802"/>
                    </a:cubicBezTo>
                    <a:cubicBezTo>
                      <a:pt x="5216" y="14802"/>
                      <a:pt x="6534" y="13838"/>
                      <a:pt x="6992" y="12416"/>
                    </a:cubicBezTo>
                    <a:cubicBezTo>
                      <a:pt x="7443" y="10994"/>
                      <a:pt x="6930" y="9440"/>
                      <a:pt x="5709" y="8580"/>
                    </a:cubicBezTo>
                    <a:lnTo>
                      <a:pt x="5709" y="2033"/>
                    </a:lnTo>
                    <a:cubicBezTo>
                      <a:pt x="5737" y="916"/>
                      <a:pt x="4835" y="0"/>
                      <a:pt x="3725" y="0"/>
                    </a:cubicBezTo>
                    <a:close/>
                  </a:path>
                </a:pathLst>
              </a:custGeom>
              <a:solidFill>
                <a:srgbClr val="C9CF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7431;p83"/>
              <p:cNvSpPr/>
              <p:nvPr/>
            </p:nvSpPr>
            <p:spPr>
              <a:xfrm>
                <a:off x="3630182" y="4193980"/>
                <a:ext cx="128131" cy="324597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12355" extrusionOk="0">
                    <a:moveTo>
                      <a:pt x="2650" y="1"/>
                    </a:moveTo>
                    <a:cubicBezTo>
                      <a:pt x="2213" y="1"/>
                      <a:pt x="1866" y="348"/>
                      <a:pt x="1866" y="785"/>
                    </a:cubicBezTo>
                    <a:lnTo>
                      <a:pt x="1866" y="7950"/>
                    </a:lnTo>
                    <a:lnTo>
                      <a:pt x="1360" y="8310"/>
                    </a:lnTo>
                    <a:cubicBezTo>
                      <a:pt x="0" y="9274"/>
                      <a:pt x="146" y="11341"/>
                      <a:pt x="1624" y="12104"/>
                    </a:cubicBezTo>
                    <a:cubicBezTo>
                      <a:pt x="1957" y="12276"/>
                      <a:pt x="2305" y="12354"/>
                      <a:pt x="2643" y="12354"/>
                    </a:cubicBezTo>
                    <a:cubicBezTo>
                      <a:pt x="3811" y="12354"/>
                      <a:pt x="4871" y="11418"/>
                      <a:pt x="4877" y="10128"/>
                    </a:cubicBezTo>
                    <a:cubicBezTo>
                      <a:pt x="4870" y="9406"/>
                      <a:pt x="4523" y="8733"/>
                      <a:pt x="3933" y="8310"/>
                    </a:cubicBezTo>
                    <a:lnTo>
                      <a:pt x="3434" y="7950"/>
                    </a:lnTo>
                    <a:lnTo>
                      <a:pt x="3434" y="785"/>
                    </a:lnTo>
                    <a:cubicBezTo>
                      <a:pt x="3434" y="348"/>
                      <a:pt x="3080" y="1"/>
                      <a:pt x="2650" y="1"/>
                    </a:cubicBezTo>
                    <a:close/>
                  </a:path>
                </a:pathLst>
              </a:custGeom>
              <a:solidFill>
                <a:srgbClr val="A5B1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7432;p83"/>
              <p:cNvSpPr/>
              <p:nvPr/>
            </p:nvSpPr>
            <p:spPr>
              <a:xfrm>
                <a:off x="3636383" y="4193980"/>
                <a:ext cx="63448" cy="324597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2355" extrusionOk="0">
                    <a:moveTo>
                      <a:pt x="2407" y="1"/>
                    </a:moveTo>
                    <a:cubicBezTo>
                      <a:pt x="1977" y="1"/>
                      <a:pt x="1630" y="354"/>
                      <a:pt x="1630" y="785"/>
                    </a:cubicBezTo>
                    <a:lnTo>
                      <a:pt x="1630" y="7950"/>
                    </a:lnTo>
                    <a:lnTo>
                      <a:pt x="1124" y="8310"/>
                    </a:lnTo>
                    <a:cubicBezTo>
                      <a:pt x="333" y="8872"/>
                      <a:pt x="0" y="9878"/>
                      <a:pt x="292" y="10800"/>
                    </a:cubicBezTo>
                    <a:cubicBezTo>
                      <a:pt x="590" y="11723"/>
                      <a:pt x="1443" y="12354"/>
                      <a:pt x="2414" y="12354"/>
                    </a:cubicBezTo>
                    <a:cubicBezTo>
                      <a:pt x="1714" y="12354"/>
                      <a:pt x="1145" y="11355"/>
                      <a:pt x="1138" y="10128"/>
                    </a:cubicBezTo>
                    <a:cubicBezTo>
                      <a:pt x="1138" y="9295"/>
                      <a:pt x="1492" y="8504"/>
                      <a:pt x="2116" y="7950"/>
                    </a:cubicBezTo>
                    <a:lnTo>
                      <a:pt x="2116" y="785"/>
                    </a:lnTo>
                    <a:cubicBezTo>
                      <a:pt x="2116" y="354"/>
                      <a:pt x="2164" y="1"/>
                      <a:pt x="2407" y="1"/>
                    </a:cubicBezTo>
                    <a:close/>
                  </a:path>
                </a:pathLst>
              </a:custGeom>
              <a:solidFill>
                <a:srgbClr val="7084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7433;p83"/>
              <p:cNvSpPr/>
              <p:nvPr/>
            </p:nvSpPr>
            <p:spPr>
              <a:xfrm>
                <a:off x="3679207" y="4193980"/>
                <a:ext cx="41195" cy="89326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400" extrusionOk="0">
                    <a:moveTo>
                      <a:pt x="784" y="1"/>
                    </a:moveTo>
                    <a:cubicBezTo>
                      <a:pt x="347" y="1"/>
                      <a:pt x="0" y="348"/>
                      <a:pt x="0" y="785"/>
                    </a:cubicBezTo>
                    <a:lnTo>
                      <a:pt x="0" y="3399"/>
                    </a:lnTo>
                    <a:lnTo>
                      <a:pt x="1568" y="3399"/>
                    </a:lnTo>
                    <a:lnTo>
                      <a:pt x="1568" y="785"/>
                    </a:lnTo>
                    <a:cubicBezTo>
                      <a:pt x="1568" y="348"/>
                      <a:pt x="1214" y="1"/>
                      <a:pt x="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7434;p83"/>
              <p:cNvSpPr/>
              <p:nvPr/>
            </p:nvSpPr>
            <p:spPr>
              <a:xfrm>
                <a:off x="3679207" y="4368010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568" y="452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7435;p83"/>
              <p:cNvSpPr/>
              <p:nvPr/>
            </p:nvSpPr>
            <p:spPr>
              <a:xfrm>
                <a:off x="3679207" y="4322637"/>
                <a:ext cx="41195" cy="12059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9" extrusionOk="0">
                    <a:moveTo>
                      <a:pt x="0" y="1"/>
                    </a:moveTo>
                    <a:lnTo>
                      <a:pt x="0" y="458"/>
                    </a:lnTo>
                    <a:lnTo>
                      <a:pt x="1568" y="458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7436;p83"/>
              <p:cNvSpPr/>
              <p:nvPr/>
            </p:nvSpPr>
            <p:spPr>
              <a:xfrm>
                <a:off x="3679207" y="4277448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568" y="451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7437;p83"/>
              <p:cNvSpPr/>
              <p:nvPr/>
            </p:nvSpPr>
            <p:spPr>
              <a:xfrm>
                <a:off x="3679207" y="4232076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568" y="451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7438;p83"/>
              <p:cNvSpPr/>
              <p:nvPr/>
            </p:nvSpPr>
            <p:spPr>
              <a:xfrm>
                <a:off x="3811489" y="4211846"/>
                <a:ext cx="65629" cy="111921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4260" extrusionOk="0">
                    <a:moveTo>
                      <a:pt x="1243" y="0"/>
                    </a:moveTo>
                    <a:cubicBezTo>
                      <a:pt x="452" y="0"/>
                      <a:pt x="1" y="465"/>
                      <a:pt x="1" y="1270"/>
                    </a:cubicBezTo>
                    <a:lnTo>
                      <a:pt x="1" y="2990"/>
                    </a:lnTo>
                    <a:cubicBezTo>
                      <a:pt x="1" y="3427"/>
                      <a:pt x="119" y="3753"/>
                      <a:pt x="362" y="3968"/>
                    </a:cubicBezTo>
                    <a:cubicBezTo>
                      <a:pt x="577" y="4155"/>
                      <a:pt x="875" y="4259"/>
                      <a:pt x="1243" y="4259"/>
                    </a:cubicBezTo>
                    <a:cubicBezTo>
                      <a:pt x="1978" y="4259"/>
                      <a:pt x="2498" y="3836"/>
                      <a:pt x="2498" y="3226"/>
                    </a:cubicBezTo>
                    <a:cubicBezTo>
                      <a:pt x="2498" y="2990"/>
                      <a:pt x="2401" y="2941"/>
                      <a:pt x="2241" y="2941"/>
                    </a:cubicBezTo>
                    <a:cubicBezTo>
                      <a:pt x="2082" y="2941"/>
                      <a:pt x="1999" y="3004"/>
                      <a:pt x="1985" y="3122"/>
                    </a:cubicBezTo>
                    <a:cubicBezTo>
                      <a:pt x="1950" y="3385"/>
                      <a:pt x="1901" y="3788"/>
                      <a:pt x="1270" y="3788"/>
                    </a:cubicBezTo>
                    <a:cubicBezTo>
                      <a:pt x="757" y="3788"/>
                      <a:pt x="507" y="3531"/>
                      <a:pt x="507" y="2990"/>
                    </a:cubicBezTo>
                    <a:lnTo>
                      <a:pt x="507" y="1270"/>
                    </a:lnTo>
                    <a:cubicBezTo>
                      <a:pt x="507" y="736"/>
                      <a:pt x="757" y="465"/>
                      <a:pt x="1256" y="465"/>
                    </a:cubicBezTo>
                    <a:cubicBezTo>
                      <a:pt x="1832" y="465"/>
                      <a:pt x="1971" y="812"/>
                      <a:pt x="1985" y="1110"/>
                    </a:cubicBezTo>
                    <a:cubicBezTo>
                      <a:pt x="1992" y="1228"/>
                      <a:pt x="2082" y="1291"/>
                      <a:pt x="2241" y="1291"/>
                    </a:cubicBezTo>
                    <a:cubicBezTo>
                      <a:pt x="2401" y="1291"/>
                      <a:pt x="2498" y="1249"/>
                      <a:pt x="2498" y="1013"/>
                    </a:cubicBezTo>
                    <a:cubicBezTo>
                      <a:pt x="2498" y="417"/>
                      <a:pt x="1985" y="0"/>
                      <a:pt x="1243" y="0"/>
                    </a:cubicBez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7439;p83"/>
              <p:cNvSpPr/>
              <p:nvPr/>
            </p:nvSpPr>
            <p:spPr>
              <a:xfrm>
                <a:off x="3774497" y="4175485"/>
                <a:ext cx="45241" cy="38936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2" extrusionOk="0">
                    <a:moveTo>
                      <a:pt x="986" y="453"/>
                    </a:moveTo>
                    <a:cubicBezTo>
                      <a:pt x="1131" y="453"/>
                      <a:pt x="1270" y="566"/>
                      <a:pt x="1270" y="739"/>
                    </a:cubicBezTo>
                    <a:cubicBezTo>
                      <a:pt x="1270" y="899"/>
                      <a:pt x="1145" y="1031"/>
                      <a:pt x="986" y="1031"/>
                    </a:cubicBezTo>
                    <a:cubicBezTo>
                      <a:pt x="729" y="1031"/>
                      <a:pt x="604" y="719"/>
                      <a:pt x="785" y="538"/>
                    </a:cubicBezTo>
                    <a:cubicBezTo>
                      <a:pt x="843" y="480"/>
                      <a:pt x="915" y="453"/>
                      <a:pt x="986" y="453"/>
                    </a:cubicBezTo>
                    <a:close/>
                    <a:moveTo>
                      <a:pt x="983" y="1"/>
                    </a:moveTo>
                    <a:cubicBezTo>
                      <a:pt x="801" y="1"/>
                      <a:pt x="616" y="68"/>
                      <a:pt x="466" y="219"/>
                    </a:cubicBezTo>
                    <a:cubicBezTo>
                      <a:pt x="1" y="684"/>
                      <a:pt x="327" y="1482"/>
                      <a:pt x="986" y="1482"/>
                    </a:cubicBezTo>
                    <a:cubicBezTo>
                      <a:pt x="1395" y="1482"/>
                      <a:pt x="1721" y="1149"/>
                      <a:pt x="1721" y="739"/>
                    </a:cubicBezTo>
                    <a:cubicBezTo>
                      <a:pt x="1721" y="294"/>
                      <a:pt x="1360" y="1"/>
                      <a:pt x="983" y="1"/>
                    </a:cubicBez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8734;p84"/>
            <p:cNvGrpSpPr/>
            <p:nvPr/>
          </p:nvGrpSpPr>
          <p:grpSpPr>
            <a:xfrm>
              <a:off x="8418865" y="1680679"/>
              <a:ext cx="302006" cy="311634"/>
              <a:chOff x="842683" y="2394751"/>
              <a:chExt cx="345640" cy="356660"/>
            </a:xfrm>
          </p:grpSpPr>
          <p:sp>
            <p:nvSpPr>
              <p:cNvPr id="227" name="Google Shape;8735;p84"/>
              <p:cNvSpPr/>
              <p:nvPr/>
            </p:nvSpPr>
            <p:spPr>
              <a:xfrm>
                <a:off x="1099042" y="2499888"/>
                <a:ext cx="89266" cy="107353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7170" extrusionOk="0">
                    <a:moveTo>
                      <a:pt x="2977" y="0"/>
                    </a:moveTo>
                    <a:cubicBezTo>
                      <a:pt x="2909" y="0"/>
                      <a:pt x="2841" y="42"/>
                      <a:pt x="2809" y="126"/>
                    </a:cubicBezTo>
                    <a:lnTo>
                      <a:pt x="55" y="6896"/>
                    </a:lnTo>
                    <a:cubicBezTo>
                      <a:pt x="1" y="7045"/>
                      <a:pt x="112" y="7151"/>
                      <a:pt x="227" y="7151"/>
                    </a:cubicBezTo>
                    <a:cubicBezTo>
                      <a:pt x="290" y="7151"/>
                      <a:pt x="354" y="7118"/>
                      <a:pt x="391" y="7043"/>
                    </a:cubicBezTo>
                    <a:lnTo>
                      <a:pt x="2977" y="694"/>
                    </a:lnTo>
                    <a:lnTo>
                      <a:pt x="5563" y="7043"/>
                    </a:lnTo>
                    <a:cubicBezTo>
                      <a:pt x="5603" y="7124"/>
                      <a:pt x="5663" y="7166"/>
                      <a:pt x="5742" y="7169"/>
                    </a:cubicBezTo>
                    <a:lnTo>
                      <a:pt x="5742" y="7169"/>
                    </a:lnTo>
                    <a:cubicBezTo>
                      <a:pt x="5882" y="7163"/>
                      <a:pt x="5961" y="7019"/>
                      <a:pt x="5900" y="6896"/>
                    </a:cubicBezTo>
                    <a:lnTo>
                      <a:pt x="3145" y="126"/>
                    </a:lnTo>
                    <a:cubicBezTo>
                      <a:pt x="3114" y="42"/>
                      <a:pt x="3046" y="0"/>
                      <a:pt x="2977" y="0"/>
                    </a:cubicBezTo>
                    <a:close/>
                    <a:moveTo>
                      <a:pt x="5742" y="7169"/>
                    </a:moveTo>
                    <a:lnTo>
                      <a:pt x="5742" y="7169"/>
                    </a:lnTo>
                    <a:cubicBezTo>
                      <a:pt x="5738" y="7170"/>
                      <a:pt x="5735" y="7170"/>
                      <a:pt x="5731" y="7170"/>
                    </a:cubicBezTo>
                    <a:lnTo>
                      <a:pt x="5752" y="7170"/>
                    </a:lnTo>
                    <a:cubicBezTo>
                      <a:pt x="5749" y="7170"/>
                      <a:pt x="5745" y="7170"/>
                      <a:pt x="5742" y="7169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8736;p84"/>
              <p:cNvSpPr/>
              <p:nvPr/>
            </p:nvSpPr>
            <p:spPr>
              <a:xfrm>
                <a:off x="1098908" y="2603138"/>
                <a:ext cx="89416" cy="47852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3196" extrusionOk="0">
                    <a:moveTo>
                      <a:pt x="43" y="0"/>
                    </a:moveTo>
                    <a:cubicBezTo>
                      <a:pt x="22" y="0"/>
                      <a:pt x="1" y="21"/>
                      <a:pt x="1" y="42"/>
                    </a:cubicBezTo>
                    <a:lnTo>
                      <a:pt x="1" y="358"/>
                    </a:lnTo>
                    <a:cubicBezTo>
                      <a:pt x="1" y="1935"/>
                      <a:pt x="1283" y="3196"/>
                      <a:pt x="2860" y="3196"/>
                    </a:cubicBezTo>
                    <a:lnTo>
                      <a:pt x="3133" y="3196"/>
                    </a:lnTo>
                    <a:cubicBezTo>
                      <a:pt x="4689" y="3196"/>
                      <a:pt x="5972" y="1935"/>
                      <a:pt x="5972" y="358"/>
                    </a:cubicBezTo>
                    <a:lnTo>
                      <a:pt x="5972" y="42"/>
                    </a:lnTo>
                    <a:cubicBezTo>
                      <a:pt x="5972" y="21"/>
                      <a:pt x="5951" y="0"/>
                      <a:pt x="5930" y="0"/>
                    </a:cubicBezTo>
                    <a:close/>
                  </a:path>
                </a:pathLst>
              </a:custGeom>
              <a:solidFill>
                <a:srgbClr val="A7B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8737;p84"/>
              <p:cNvSpPr/>
              <p:nvPr/>
            </p:nvSpPr>
            <p:spPr>
              <a:xfrm>
                <a:off x="1127236" y="2603138"/>
                <a:ext cx="61088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218" extrusionOk="0">
                    <a:moveTo>
                      <a:pt x="1830" y="0"/>
                    </a:moveTo>
                    <a:cubicBezTo>
                      <a:pt x="1851" y="0"/>
                      <a:pt x="1872" y="21"/>
                      <a:pt x="1872" y="42"/>
                    </a:cubicBezTo>
                    <a:lnTo>
                      <a:pt x="1872" y="358"/>
                    </a:lnTo>
                    <a:cubicBezTo>
                      <a:pt x="1872" y="1556"/>
                      <a:pt x="1115" y="2628"/>
                      <a:pt x="1" y="3049"/>
                    </a:cubicBezTo>
                    <a:cubicBezTo>
                      <a:pt x="295" y="3154"/>
                      <a:pt x="632" y="3217"/>
                      <a:pt x="947" y="3217"/>
                    </a:cubicBezTo>
                    <a:lnTo>
                      <a:pt x="1220" y="3217"/>
                    </a:lnTo>
                    <a:cubicBezTo>
                      <a:pt x="2797" y="3217"/>
                      <a:pt x="4080" y="1935"/>
                      <a:pt x="4080" y="358"/>
                    </a:cubicBezTo>
                    <a:lnTo>
                      <a:pt x="4080" y="42"/>
                    </a:lnTo>
                    <a:cubicBezTo>
                      <a:pt x="4080" y="21"/>
                      <a:pt x="4059" y="0"/>
                      <a:pt x="4038" y="0"/>
                    </a:cubicBezTo>
                    <a:close/>
                  </a:path>
                </a:pathLst>
              </a:custGeom>
              <a:solidFill>
                <a:srgbClr val="A5B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8738;p84"/>
              <p:cNvSpPr/>
              <p:nvPr/>
            </p:nvSpPr>
            <p:spPr>
              <a:xfrm>
                <a:off x="842803" y="2499888"/>
                <a:ext cx="89281" cy="107353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7170" extrusionOk="0">
                    <a:moveTo>
                      <a:pt x="2980" y="0"/>
                    </a:moveTo>
                    <a:cubicBezTo>
                      <a:pt x="2909" y="0"/>
                      <a:pt x="2841" y="42"/>
                      <a:pt x="2809" y="126"/>
                    </a:cubicBezTo>
                    <a:lnTo>
                      <a:pt x="55" y="6896"/>
                    </a:lnTo>
                    <a:cubicBezTo>
                      <a:pt x="1" y="7045"/>
                      <a:pt x="112" y="7151"/>
                      <a:pt x="227" y="7151"/>
                    </a:cubicBezTo>
                    <a:cubicBezTo>
                      <a:pt x="290" y="7151"/>
                      <a:pt x="354" y="7118"/>
                      <a:pt x="391" y="7043"/>
                    </a:cubicBezTo>
                    <a:lnTo>
                      <a:pt x="2977" y="694"/>
                    </a:lnTo>
                    <a:lnTo>
                      <a:pt x="5563" y="7043"/>
                    </a:lnTo>
                    <a:cubicBezTo>
                      <a:pt x="5584" y="7128"/>
                      <a:pt x="5669" y="7170"/>
                      <a:pt x="5732" y="7170"/>
                    </a:cubicBezTo>
                    <a:cubicBezTo>
                      <a:pt x="5879" y="7170"/>
                      <a:pt x="5963" y="7022"/>
                      <a:pt x="5921" y="6896"/>
                    </a:cubicBezTo>
                    <a:lnTo>
                      <a:pt x="3167" y="126"/>
                    </a:lnTo>
                    <a:cubicBezTo>
                      <a:pt x="3125" y="42"/>
                      <a:pt x="3051" y="0"/>
                      <a:pt x="2980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8739;p84"/>
              <p:cNvSpPr/>
              <p:nvPr/>
            </p:nvSpPr>
            <p:spPr>
              <a:xfrm>
                <a:off x="842683" y="2603138"/>
                <a:ext cx="89715" cy="47867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3197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lnTo>
                      <a:pt x="0" y="358"/>
                    </a:lnTo>
                    <a:cubicBezTo>
                      <a:pt x="0" y="1922"/>
                      <a:pt x="1262" y="3196"/>
                      <a:pt x="2821" y="3196"/>
                    </a:cubicBezTo>
                    <a:cubicBezTo>
                      <a:pt x="2834" y="3196"/>
                      <a:pt x="2847" y="3196"/>
                      <a:pt x="2859" y="3196"/>
                    </a:cubicBezTo>
                    <a:lnTo>
                      <a:pt x="3133" y="3196"/>
                    </a:lnTo>
                    <a:cubicBezTo>
                      <a:pt x="4709" y="3196"/>
                      <a:pt x="5992" y="1935"/>
                      <a:pt x="5992" y="358"/>
                    </a:cubicBezTo>
                    <a:lnTo>
                      <a:pt x="5992" y="42"/>
                    </a:lnTo>
                    <a:cubicBezTo>
                      <a:pt x="5992" y="21"/>
                      <a:pt x="5971" y="0"/>
                      <a:pt x="5950" y="0"/>
                    </a:cubicBezTo>
                    <a:close/>
                  </a:path>
                </a:pathLst>
              </a:custGeom>
              <a:solidFill>
                <a:srgbClr val="A7B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8740;p84"/>
              <p:cNvSpPr/>
              <p:nvPr/>
            </p:nvSpPr>
            <p:spPr>
              <a:xfrm>
                <a:off x="871011" y="2603138"/>
                <a:ext cx="61073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218" extrusionOk="0">
                    <a:moveTo>
                      <a:pt x="1829" y="0"/>
                    </a:moveTo>
                    <a:cubicBezTo>
                      <a:pt x="1850" y="0"/>
                      <a:pt x="1871" y="21"/>
                      <a:pt x="1871" y="42"/>
                    </a:cubicBezTo>
                    <a:lnTo>
                      <a:pt x="1871" y="358"/>
                    </a:lnTo>
                    <a:cubicBezTo>
                      <a:pt x="1871" y="1556"/>
                      <a:pt x="1114" y="2628"/>
                      <a:pt x="0" y="3028"/>
                    </a:cubicBezTo>
                    <a:cubicBezTo>
                      <a:pt x="295" y="3154"/>
                      <a:pt x="631" y="3217"/>
                      <a:pt x="967" y="3217"/>
                    </a:cubicBezTo>
                    <a:lnTo>
                      <a:pt x="1220" y="3217"/>
                    </a:lnTo>
                    <a:cubicBezTo>
                      <a:pt x="2796" y="3217"/>
                      <a:pt x="4079" y="1935"/>
                      <a:pt x="4079" y="358"/>
                    </a:cubicBezTo>
                    <a:lnTo>
                      <a:pt x="4079" y="42"/>
                    </a:lnTo>
                    <a:cubicBezTo>
                      <a:pt x="4079" y="21"/>
                      <a:pt x="4058" y="0"/>
                      <a:pt x="4058" y="0"/>
                    </a:cubicBezTo>
                    <a:close/>
                  </a:path>
                </a:pathLst>
              </a:custGeom>
              <a:solidFill>
                <a:srgbClr val="A5B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8741;p84"/>
              <p:cNvSpPr/>
              <p:nvPr/>
            </p:nvSpPr>
            <p:spPr>
              <a:xfrm>
                <a:off x="1003533" y="2433470"/>
                <a:ext cx="23941" cy="274506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8334" extrusionOk="0">
                    <a:moveTo>
                      <a:pt x="0" y="0"/>
                    </a:moveTo>
                    <a:lnTo>
                      <a:pt x="0" y="18333"/>
                    </a:lnTo>
                    <a:lnTo>
                      <a:pt x="1598" y="18333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8742;p84"/>
              <p:cNvSpPr/>
              <p:nvPr/>
            </p:nvSpPr>
            <p:spPr>
              <a:xfrm>
                <a:off x="1015496" y="2433470"/>
                <a:ext cx="11978" cy="27450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8334" extrusionOk="0">
                    <a:moveTo>
                      <a:pt x="0" y="0"/>
                    </a:moveTo>
                    <a:lnTo>
                      <a:pt x="0" y="18333"/>
                    </a:lnTo>
                    <a:lnTo>
                      <a:pt x="799" y="1833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8743;p84"/>
              <p:cNvSpPr/>
              <p:nvPr/>
            </p:nvSpPr>
            <p:spPr>
              <a:xfrm>
                <a:off x="932698" y="2697570"/>
                <a:ext cx="165910" cy="34646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2314" extrusionOk="0">
                    <a:moveTo>
                      <a:pt x="737" y="1"/>
                    </a:moveTo>
                    <a:cubicBezTo>
                      <a:pt x="337" y="1"/>
                      <a:pt x="1" y="337"/>
                      <a:pt x="1" y="736"/>
                    </a:cubicBezTo>
                    <a:lnTo>
                      <a:pt x="1" y="2313"/>
                    </a:lnTo>
                    <a:lnTo>
                      <a:pt x="11081" y="2313"/>
                    </a:lnTo>
                    <a:lnTo>
                      <a:pt x="11081" y="736"/>
                    </a:lnTo>
                    <a:cubicBezTo>
                      <a:pt x="11060" y="316"/>
                      <a:pt x="10723" y="1"/>
                      <a:pt x="10324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8744;p84"/>
              <p:cNvSpPr/>
              <p:nvPr/>
            </p:nvSpPr>
            <p:spPr>
              <a:xfrm>
                <a:off x="993771" y="2394751"/>
                <a:ext cx="4346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902" extrusionOk="0">
                    <a:moveTo>
                      <a:pt x="1451" y="0"/>
                    </a:moveTo>
                    <a:cubicBezTo>
                      <a:pt x="652" y="0"/>
                      <a:pt x="1" y="652"/>
                      <a:pt x="1" y="1451"/>
                    </a:cubicBezTo>
                    <a:cubicBezTo>
                      <a:pt x="1" y="2250"/>
                      <a:pt x="652" y="2902"/>
                      <a:pt x="1451" y="2902"/>
                    </a:cubicBezTo>
                    <a:cubicBezTo>
                      <a:pt x="2250" y="2902"/>
                      <a:pt x="2902" y="2250"/>
                      <a:pt x="2902" y="1451"/>
                    </a:cubicBezTo>
                    <a:cubicBezTo>
                      <a:pt x="2902" y="652"/>
                      <a:pt x="2250" y="0"/>
                      <a:pt x="145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8745;p84"/>
              <p:cNvSpPr/>
              <p:nvPr/>
            </p:nvSpPr>
            <p:spPr>
              <a:xfrm>
                <a:off x="996286" y="2397266"/>
                <a:ext cx="45037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2735" extrusionOk="0">
                    <a:moveTo>
                      <a:pt x="1935" y="0"/>
                    </a:moveTo>
                    <a:cubicBezTo>
                      <a:pt x="2452" y="1017"/>
                      <a:pt x="1655" y="2105"/>
                      <a:pt x="668" y="2105"/>
                    </a:cubicBezTo>
                    <a:cubicBezTo>
                      <a:pt x="451" y="2105"/>
                      <a:pt x="224" y="2052"/>
                      <a:pt x="1" y="1935"/>
                    </a:cubicBezTo>
                    <a:lnTo>
                      <a:pt x="1" y="1935"/>
                    </a:lnTo>
                    <a:cubicBezTo>
                      <a:pt x="261" y="2455"/>
                      <a:pt x="769" y="2734"/>
                      <a:pt x="1289" y="2734"/>
                    </a:cubicBezTo>
                    <a:cubicBezTo>
                      <a:pt x="1651" y="2734"/>
                      <a:pt x="2020" y="2598"/>
                      <a:pt x="2314" y="2313"/>
                    </a:cubicBezTo>
                    <a:cubicBezTo>
                      <a:pt x="3007" y="1619"/>
                      <a:pt x="2818" y="442"/>
                      <a:pt x="1935" y="0"/>
                    </a:cubicBez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8746;p84"/>
              <p:cNvSpPr/>
              <p:nvPr/>
            </p:nvSpPr>
            <p:spPr>
              <a:xfrm>
                <a:off x="844570" y="2454237"/>
                <a:ext cx="341867" cy="50068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3344" extrusionOk="0">
                    <a:moveTo>
                      <a:pt x="8031" y="1"/>
                    </a:moveTo>
                    <a:cubicBezTo>
                      <a:pt x="7043" y="1"/>
                      <a:pt x="6097" y="400"/>
                      <a:pt x="5403" y="1115"/>
                    </a:cubicBezTo>
                    <a:cubicBezTo>
                      <a:pt x="4920" y="1620"/>
                      <a:pt x="4247" y="1914"/>
                      <a:pt x="3532" y="1914"/>
                    </a:cubicBezTo>
                    <a:lnTo>
                      <a:pt x="294" y="1914"/>
                    </a:lnTo>
                    <a:cubicBezTo>
                      <a:pt x="126" y="1914"/>
                      <a:pt x="0" y="2040"/>
                      <a:pt x="0" y="2208"/>
                    </a:cubicBezTo>
                    <a:lnTo>
                      <a:pt x="0" y="3049"/>
                    </a:lnTo>
                    <a:cubicBezTo>
                      <a:pt x="0" y="3217"/>
                      <a:pt x="126" y="3344"/>
                      <a:pt x="294" y="3344"/>
                    </a:cubicBezTo>
                    <a:lnTo>
                      <a:pt x="3658" y="3344"/>
                    </a:lnTo>
                    <a:cubicBezTo>
                      <a:pt x="4647" y="3344"/>
                      <a:pt x="5593" y="2944"/>
                      <a:pt x="6286" y="2229"/>
                    </a:cubicBezTo>
                    <a:cubicBezTo>
                      <a:pt x="6754" y="1721"/>
                      <a:pt x="7398" y="1429"/>
                      <a:pt x="8086" y="1429"/>
                    </a:cubicBezTo>
                    <a:cubicBezTo>
                      <a:pt x="8110" y="1429"/>
                      <a:pt x="8134" y="1430"/>
                      <a:pt x="8158" y="1430"/>
                    </a:cubicBezTo>
                    <a:lnTo>
                      <a:pt x="14822" y="1430"/>
                    </a:lnTo>
                    <a:cubicBezTo>
                      <a:pt x="15432" y="1430"/>
                      <a:pt x="16000" y="1683"/>
                      <a:pt x="16441" y="2124"/>
                    </a:cubicBezTo>
                    <a:cubicBezTo>
                      <a:pt x="17177" y="2902"/>
                      <a:pt x="18207" y="3344"/>
                      <a:pt x="19300" y="3344"/>
                    </a:cubicBezTo>
                    <a:lnTo>
                      <a:pt x="22559" y="3344"/>
                    </a:lnTo>
                    <a:cubicBezTo>
                      <a:pt x="22706" y="3344"/>
                      <a:pt x="22833" y="3217"/>
                      <a:pt x="22833" y="3049"/>
                    </a:cubicBezTo>
                    <a:lnTo>
                      <a:pt x="22833" y="2208"/>
                    </a:lnTo>
                    <a:cubicBezTo>
                      <a:pt x="22833" y="2040"/>
                      <a:pt x="22706" y="1914"/>
                      <a:pt x="22559" y="1914"/>
                    </a:cubicBezTo>
                    <a:lnTo>
                      <a:pt x="19321" y="1914"/>
                    </a:lnTo>
                    <a:cubicBezTo>
                      <a:pt x="18607" y="1914"/>
                      <a:pt x="17913" y="1620"/>
                      <a:pt x="17450" y="1115"/>
                    </a:cubicBezTo>
                    <a:cubicBezTo>
                      <a:pt x="16757" y="400"/>
                      <a:pt x="15810" y="1"/>
                      <a:pt x="1482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8747;p84"/>
              <p:cNvSpPr/>
              <p:nvPr/>
            </p:nvSpPr>
            <p:spPr>
              <a:xfrm>
                <a:off x="844570" y="2466499"/>
                <a:ext cx="341867" cy="37821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2526" extrusionOk="0">
                    <a:moveTo>
                      <a:pt x="8086" y="1"/>
                    </a:moveTo>
                    <a:cubicBezTo>
                      <a:pt x="7398" y="1"/>
                      <a:pt x="6754" y="293"/>
                      <a:pt x="6286" y="801"/>
                    </a:cubicBezTo>
                    <a:cubicBezTo>
                      <a:pt x="5593" y="1515"/>
                      <a:pt x="4647" y="1915"/>
                      <a:pt x="3658" y="1915"/>
                    </a:cubicBezTo>
                    <a:lnTo>
                      <a:pt x="294" y="1915"/>
                    </a:lnTo>
                    <a:cubicBezTo>
                      <a:pt x="126" y="1915"/>
                      <a:pt x="21" y="1789"/>
                      <a:pt x="0" y="1642"/>
                    </a:cubicBezTo>
                    <a:lnTo>
                      <a:pt x="0" y="2230"/>
                    </a:lnTo>
                    <a:cubicBezTo>
                      <a:pt x="0" y="2398"/>
                      <a:pt x="126" y="2525"/>
                      <a:pt x="294" y="2525"/>
                    </a:cubicBezTo>
                    <a:lnTo>
                      <a:pt x="3679" y="2525"/>
                    </a:lnTo>
                    <a:cubicBezTo>
                      <a:pt x="3704" y="2525"/>
                      <a:pt x="3729" y="2525"/>
                      <a:pt x="3754" y="2525"/>
                    </a:cubicBezTo>
                    <a:cubicBezTo>
                      <a:pt x="4715" y="2525"/>
                      <a:pt x="5631" y="2128"/>
                      <a:pt x="6307" y="1431"/>
                    </a:cubicBezTo>
                    <a:cubicBezTo>
                      <a:pt x="6791" y="906"/>
                      <a:pt x="7464" y="611"/>
                      <a:pt x="8179" y="611"/>
                    </a:cubicBezTo>
                    <a:lnTo>
                      <a:pt x="14822" y="611"/>
                    </a:lnTo>
                    <a:cubicBezTo>
                      <a:pt x="15432" y="611"/>
                      <a:pt x="16000" y="864"/>
                      <a:pt x="16441" y="1305"/>
                    </a:cubicBezTo>
                    <a:cubicBezTo>
                      <a:pt x="17177" y="2083"/>
                      <a:pt x="18207" y="2525"/>
                      <a:pt x="19300" y="2525"/>
                    </a:cubicBezTo>
                    <a:lnTo>
                      <a:pt x="22559" y="2525"/>
                    </a:lnTo>
                    <a:cubicBezTo>
                      <a:pt x="22706" y="2525"/>
                      <a:pt x="22833" y="2398"/>
                      <a:pt x="22833" y="2251"/>
                    </a:cubicBezTo>
                    <a:lnTo>
                      <a:pt x="22833" y="1642"/>
                    </a:lnTo>
                    <a:cubicBezTo>
                      <a:pt x="22833" y="1789"/>
                      <a:pt x="22706" y="1915"/>
                      <a:pt x="22559" y="1915"/>
                    </a:cubicBezTo>
                    <a:lnTo>
                      <a:pt x="19300" y="1915"/>
                    </a:lnTo>
                    <a:cubicBezTo>
                      <a:pt x="18207" y="1915"/>
                      <a:pt x="17177" y="1473"/>
                      <a:pt x="16441" y="696"/>
                    </a:cubicBezTo>
                    <a:cubicBezTo>
                      <a:pt x="16000" y="254"/>
                      <a:pt x="15432" y="2"/>
                      <a:pt x="14822" y="2"/>
                    </a:cubicBezTo>
                    <a:lnTo>
                      <a:pt x="8158" y="2"/>
                    </a:lnTo>
                    <a:cubicBezTo>
                      <a:pt x="8134" y="1"/>
                      <a:pt x="8110" y="1"/>
                      <a:pt x="8086" y="1"/>
                    </a:cubicBez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748;p84"/>
              <p:cNvSpPr/>
              <p:nvPr/>
            </p:nvSpPr>
            <p:spPr>
              <a:xfrm>
                <a:off x="932698" y="2697555"/>
                <a:ext cx="165910" cy="34661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2315" extrusionOk="0">
                    <a:moveTo>
                      <a:pt x="10359" y="1"/>
                    </a:moveTo>
                    <a:cubicBezTo>
                      <a:pt x="10347" y="1"/>
                      <a:pt x="10336" y="1"/>
                      <a:pt x="10324" y="2"/>
                    </a:cubicBezTo>
                    <a:lnTo>
                      <a:pt x="8873" y="2"/>
                    </a:lnTo>
                    <a:lnTo>
                      <a:pt x="8873" y="527"/>
                    </a:lnTo>
                    <a:cubicBezTo>
                      <a:pt x="8873" y="969"/>
                      <a:pt x="8495" y="1326"/>
                      <a:pt x="8053" y="1326"/>
                    </a:cubicBezTo>
                    <a:lnTo>
                      <a:pt x="1" y="1326"/>
                    </a:lnTo>
                    <a:lnTo>
                      <a:pt x="1" y="2314"/>
                    </a:lnTo>
                    <a:lnTo>
                      <a:pt x="11081" y="2314"/>
                    </a:lnTo>
                    <a:lnTo>
                      <a:pt x="11081" y="737"/>
                    </a:lnTo>
                    <a:cubicBezTo>
                      <a:pt x="11081" y="349"/>
                      <a:pt x="10763" y="1"/>
                      <a:pt x="10359" y="1"/>
                    </a:cubicBezTo>
                    <a:close/>
                  </a:path>
                </a:pathLst>
              </a:custGeom>
              <a:solidFill>
                <a:srgbClr val="566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749;p84"/>
              <p:cNvSpPr/>
              <p:nvPr/>
            </p:nvSpPr>
            <p:spPr>
              <a:xfrm>
                <a:off x="906885" y="2723068"/>
                <a:ext cx="217221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14508" h="1893" extrusionOk="0">
                    <a:moveTo>
                      <a:pt x="758" y="1"/>
                    </a:moveTo>
                    <a:cubicBezTo>
                      <a:pt x="337" y="1"/>
                      <a:pt x="1" y="337"/>
                      <a:pt x="22" y="757"/>
                    </a:cubicBezTo>
                    <a:lnTo>
                      <a:pt x="22" y="1893"/>
                    </a:lnTo>
                    <a:lnTo>
                      <a:pt x="14508" y="1893"/>
                    </a:lnTo>
                    <a:lnTo>
                      <a:pt x="14508" y="757"/>
                    </a:lnTo>
                    <a:cubicBezTo>
                      <a:pt x="14508" y="337"/>
                      <a:pt x="14171" y="1"/>
                      <a:pt x="13751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750;p84"/>
              <p:cNvSpPr/>
              <p:nvPr/>
            </p:nvSpPr>
            <p:spPr>
              <a:xfrm>
                <a:off x="907200" y="2723068"/>
                <a:ext cx="216907" cy="28029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1872" extrusionOk="0">
                    <a:moveTo>
                      <a:pt x="12258" y="1"/>
                    </a:moveTo>
                    <a:lnTo>
                      <a:pt x="12258" y="694"/>
                    </a:lnTo>
                    <a:cubicBezTo>
                      <a:pt x="12237" y="1115"/>
                      <a:pt x="11922" y="1451"/>
                      <a:pt x="11501" y="1451"/>
                    </a:cubicBezTo>
                    <a:lnTo>
                      <a:pt x="1" y="1451"/>
                    </a:lnTo>
                    <a:lnTo>
                      <a:pt x="1" y="1872"/>
                    </a:lnTo>
                    <a:lnTo>
                      <a:pt x="14487" y="1872"/>
                    </a:lnTo>
                    <a:lnTo>
                      <a:pt x="14487" y="1451"/>
                    </a:lnTo>
                    <a:lnTo>
                      <a:pt x="14487" y="736"/>
                    </a:lnTo>
                    <a:cubicBezTo>
                      <a:pt x="14466" y="316"/>
                      <a:pt x="14129" y="1"/>
                      <a:pt x="13730" y="1"/>
                    </a:cubicBezTo>
                    <a:close/>
                  </a:path>
                </a:pathLst>
              </a:custGeom>
              <a:solidFill>
                <a:srgbClr val="566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" name="모서리가 둥근 직사각형 242"/>
            <p:cNvSpPr/>
            <p:nvPr/>
          </p:nvSpPr>
          <p:spPr>
            <a:xfrm rot="10800000" flipV="1">
              <a:off x="8081999" y="232055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Sensor</a:t>
              </a: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4775571" y="2824270"/>
            <a:ext cx="0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12561;p86"/>
          <p:cNvGrpSpPr/>
          <p:nvPr/>
        </p:nvGrpSpPr>
        <p:grpSpPr>
          <a:xfrm>
            <a:off x="12159100" y="976635"/>
            <a:ext cx="279054" cy="354754"/>
            <a:chOff x="7147436" y="1502999"/>
            <a:chExt cx="279054" cy="354754"/>
          </a:xfrm>
        </p:grpSpPr>
        <p:sp>
          <p:nvSpPr>
            <p:cNvPr id="424" name="Google Shape;12562;p86"/>
            <p:cNvSpPr/>
            <p:nvPr/>
          </p:nvSpPr>
          <p:spPr>
            <a:xfrm>
              <a:off x="7147436" y="1745576"/>
              <a:ext cx="279054" cy="112177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2563;p86"/>
            <p:cNvSpPr/>
            <p:nvPr/>
          </p:nvSpPr>
          <p:spPr>
            <a:xfrm>
              <a:off x="7187892" y="1694856"/>
              <a:ext cx="197618" cy="104688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2564;p86"/>
            <p:cNvSpPr/>
            <p:nvPr/>
          </p:nvSpPr>
          <p:spPr>
            <a:xfrm>
              <a:off x="7206876" y="1712348"/>
              <a:ext cx="159912" cy="66274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rgbClr val="BB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2565;p86"/>
            <p:cNvSpPr/>
            <p:nvPr/>
          </p:nvSpPr>
          <p:spPr>
            <a:xfrm>
              <a:off x="7232118" y="1700852"/>
              <a:ext cx="109689" cy="77769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2566;p86"/>
            <p:cNvSpPr/>
            <p:nvPr/>
          </p:nvSpPr>
          <p:spPr>
            <a:xfrm>
              <a:off x="7246101" y="1700852"/>
              <a:ext cx="81462" cy="23121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2567;p86"/>
            <p:cNvSpPr/>
            <p:nvPr/>
          </p:nvSpPr>
          <p:spPr>
            <a:xfrm>
              <a:off x="7189149" y="1543716"/>
              <a:ext cx="190627" cy="168658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2568;p86"/>
            <p:cNvSpPr/>
            <p:nvPr/>
          </p:nvSpPr>
          <p:spPr>
            <a:xfrm>
              <a:off x="7192893" y="1549713"/>
              <a:ext cx="146400" cy="16263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2569;p86"/>
            <p:cNvSpPr/>
            <p:nvPr/>
          </p:nvSpPr>
          <p:spPr>
            <a:xfrm>
              <a:off x="7246101" y="1613604"/>
              <a:ext cx="11757" cy="17334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2570;p86"/>
            <p:cNvSpPr/>
            <p:nvPr/>
          </p:nvSpPr>
          <p:spPr>
            <a:xfrm>
              <a:off x="7316041" y="161360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2571;p86"/>
            <p:cNvSpPr/>
            <p:nvPr/>
          </p:nvSpPr>
          <p:spPr>
            <a:xfrm>
              <a:off x="7238115" y="1593834"/>
              <a:ext cx="28097" cy="13878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2572;p86"/>
            <p:cNvSpPr/>
            <p:nvPr/>
          </p:nvSpPr>
          <p:spPr>
            <a:xfrm>
              <a:off x="7307767" y="1594044"/>
              <a:ext cx="27782" cy="13904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2573;p86"/>
            <p:cNvSpPr/>
            <p:nvPr/>
          </p:nvSpPr>
          <p:spPr>
            <a:xfrm>
              <a:off x="7211380" y="1502999"/>
              <a:ext cx="174392" cy="52501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2574;p86"/>
            <p:cNvSpPr/>
            <p:nvPr/>
          </p:nvSpPr>
          <p:spPr>
            <a:xfrm>
              <a:off x="7257832" y="1502999"/>
              <a:ext cx="127940" cy="40744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2575;p86"/>
            <p:cNvSpPr/>
            <p:nvPr/>
          </p:nvSpPr>
          <p:spPr>
            <a:xfrm>
              <a:off x="7252097" y="1782262"/>
              <a:ext cx="11521" cy="75491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2576;p86"/>
            <p:cNvSpPr/>
            <p:nvPr/>
          </p:nvSpPr>
          <p:spPr>
            <a:xfrm>
              <a:off x="7310045" y="1782262"/>
              <a:ext cx="11783" cy="75491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2577;p86"/>
            <p:cNvSpPr/>
            <p:nvPr/>
          </p:nvSpPr>
          <p:spPr>
            <a:xfrm>
              <a:off x="7260896" y="1654112"/>
              <a:ext cx="51872" cy="17570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12578;p86"/>
          <p:cNvGrpSpPr/>
          <p:nvPr/>
        </p:nvGrpSpPr>
        <p:grpSpPr>
          <a:xfrm>
            <a:off x="12614745" y="1446708"/>
            <a:ext cx="276802" cy="354807"/>
            <a:chOff x="7603081" y="1973072"/>
            <a:chExt cx="276802" cy="354807"/>
          </a:xfrm>
        </p:grpSpPr>
        <p:sp>
          <p:nvSpPr>
            <p:cNvPr id="441" name="Google Shape;12579;p86"/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D1D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2580;p86"/>
            <p:cNvSpPr/>
            <p:nvPr/>
          </p:nvSpPr>
          <p:spPr>
            <a:xfrm>
              <a:off x="7666527" y="2189465"/>
              <a:ext cx="149909" cy="92197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2581;p86"/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2582;p86"/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2583;p86"/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2584;p86"/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2585;p86"/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586;p86"/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587;p86"/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2588;p86"/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589;p86"/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590;p86"/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591;p86"/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592;p86"/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12593;p86"/>
          <p:cNvGrpSpPr/>
          <p:nvPr/>
        </p:nvGrpSpPr>
        <p:grpSpPr>
          <a:xfrm>
            <a:off x="11708456" y="976635"/>
            <a:ext cx="276802" cy="354754"/>
            <a:chOff x="6696792" y="1502999"/>
            <a:chExt cx="276802" cy="354754"/>
          </a:xfrm>
        </p:grpSpPr>
        <p:sp>
          <p:nvSpPr>
            <p:cNvPr id="456" name="Google Shape;12594;p86"/>
            <p:cNvSpPr/>
            <p:nvPr/>
          </p:nvSpPr>
          <p:spPr>
            <a:xfrm>
              <a:off x="6696792" y="1702345"/>
              <a:ext cx="276540" cy="155408"/>
            </a:xfrm>
            <a:custGeom>
              <a:avLst/>
              <a:gdLst/>
              <a:ahLst/>
              <a:cxnLst/>
              <a:rect l="l" t="t" r="r" b="b"/>
              <a:pathLst>
                <a:path w="10561" h="5935" extrusionOk="0">
                  <a:moveTo>
                    <a:pt x="3749" y="1"/>
                  </a:moveTo>
                  <a:lnTo>
                    <a:pt x="3749" y="1041"/>
                  </a:lnTo>
                  <a:cubicBezTo>
                    <a:pt x="3749" y="1336"/>
                    <a:pt x="3549" y="1594"/>
                    <a:pt x="3272" y="1680"/>
                  </a:cubicBezTo>
                  <a:lnTo>
                    <a:pt x="954" y="2357"/>
                  </a:lnTo>
                  <a:cubicBezTo>
                    <a:pt x="391" y="2519"/>
                    <a:pt x="0" y="3034"/>
                    <a:pt x="10" y="3626"/>
                  </a:cubicBezTo>
                  <a:lnTo>
                    <a:pt x="10" y="5276"/>
                  </a:lnTo>
                  <a:cubicBezTo>
                    <a:pt x="10" y="5639"/>
                    <a:pt x="296" y="5935"/>
                    <a:pt x="668" y="5935"/>
                  </a:cubicBezTo>
                  <a:lnTo>
                    <a:pt x="9903" y="5935"/>
                  </a:lnTo>
                  <a:cubicBezTo>
                    <a:pt x="10265" y="5935"/>
                    <a:pt x="10561" y="5639"/>
                    <a:pt x="10561" y="5276"/>
                  </a:cubicBezTo>
                  <a:lnTo>
                    <a:pt x="10561" y="3626"/>
                  </a:lnTo>
                  <a:cubicBezTo>
                    <a:pt x="10561" y="3034"/>
                    <a:pt x="10179" y="2529"/>
                    <a:pt x="9616" y="2357"/>
                  </a:cubicBezTo>
                  <a:lnTo>
                    <a:pt x="7308" y="1680"/>
                  </a:lnTo>
                  <a:cubicBezTo>
                    <a:pt x="7022" y="1594"/>
                    <a:pt x="6831" y="1336"/>
                    <a:pt x="6831" y="1041"/>
                  </a:cubicBezTo>
                  <a:lnTo>
                    <a:pt x="6831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2595;p86"/>
            <p:cNvSpPr/>
            <p:nvPr/>
          </p:nvSpPr>
          <p:spPr>
            <a:xfrm>
              <a:off x="6697028" y="1747069"/>
              <a:ext cx="276566" cy="110684"/>
            </a:xfrm>
            <a:custGeom>
              <a:avLst/>
              <a:gdLst/>
              <a:ahLst/>
              <a:cxnLst/>
              <a:rect l="l" t="t" r="r" b="b"/>
              <a:pathLst>
                <a:path w="10562" h="4227" extrusionOk="0">
                  <a:moveTo>
                    <a:pt x="3168" y="0"/>
                  </a:moveTo>
                  <a:lnTo>
                    <a:pt x="945" y="649"/>
                  </a:lnTo>
                  <a:cubicBezTo>
                    <a:pt x="382" y="811"/>
                    <a:pt x="1" y="1326"/>
                    <a:pt x="1" y="1918"/>
                  </a:cubicBezTo>
                  <a:lnTo>
                    <a:pt x="1" y="3568"/>
                  </a:lnTo>
                  <a:cubicBezTo>
                    <a:pt x="1" y="3931"/>
                    <a:pt x="296" y="4227"/>
                    <a:pt x="659" y="4227"/>
                  </a:cubicBezTo>
                  <a:lnTo>
                    <a:pt x="9894" y="4227"/>
                  </a:lnTo>
                  <a:cubicBezTo>
                    <a:pt x="10266" y="4227"/>
                    <a:pt x="10561" y="3931"/>
                    <a:pt x="10561" y="3568"/>
                  </a:cubicBezTo>
                  <a:lnTo>
                    <a:pt x="10561" y="1918"/>
                  </a:lnTo>
                  <a:cubicBezTo>
                    <a:pt x="10552" y="1326"/>
                    <a:pt x="10170" y="811"/>
                    <a:pt x="9607" y="649"/>
                  </a:cubicBezTo>
                  <a:lnTo>
                    <a:pt x="7394" y="0"/>
                  </a:lnTo>
                  <a:cubicBezTo>
                    <a:pt x="7117" y="935"/>
                    <a:pt x="6259" y="1584"/>
                    <a:pt x="5276" y="1584"/>
                  </a:cubicBezTo>
                  <a:cubicBezTo>
                    <a:pt x="4303" y="1584"/>
                    <a:pt x="3435" y="935"/>
                    <a:pt x="316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2596;p86"/>
            <p:cNvSpPr/>
            <p:nvPr/>
          </p:nvSpPr>
          <p:spPr>
            <a:xfrm>
              <a:off x="6794960" y="1708106"/>
              <a:ext cx="80702" cy="22886"/>
            </a:xfrm>
            <a:custGeom>
              <a:avLst/>
              <a:gdLst/>
              <a:ahLst/>
              <a:cxnLst/>
              <a:rect l="l" t="t" r="r" b="b"/>
              <a:pathLst>
                <a:path w="3082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82" y="744"/>
                    <a:pt x="1012" y="873"/>
                    <a:pt x="1541" y="873"/>
                  </a:cubicBezTo>
                  <a:cubicBezTo>
                    <a:pt x="2070" y="873"/>
                    <a:pt x="2600" y="744"/>
                    <a:pt x="3082" y="487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2597;p86"/>
            <p:cNvSpPr/>
            <p:nvPr/>
          </p:nvSpPr>
          <p:spPr>
            <a:xfrm>
              <a:off x="6738243" y="1592944"/>
              <a:ext cx="189134" cy="124929"/>
            </a:xfrm>
            <a:custGeom>
              <a:avLst/>
              <a:gdLst/>
              <a:ahLst/>
              <a:cxnLst/>
              <a:rect l="l" t="t" r="r" b="b"/>
              <a:pathLst>
                <a:path w="7223" h="4771" extrusionOk="0">
                  <a:moveTo>
                    <a:pt x="850" y="0"/>
                  </a:moveTo>
                  <a:lnTo>
                    <a:pt x="850" y="1097"/>
                  </a:lnTo>
                  <a:lnTo>
                    <a:pt x="735" y="1097"/>
                  </a:lnTo>
                  <a:cubicBezTo>
                    <a:pt x="1" y="1097"/>
                    <a:pt x="1" y="2194"/>
                    <a:pt x="735" y="2194"/>
                  </a:cubicBezTo>
                  <a:lnTo>
                    <a:pt x="859" y="2194"/>
                  </a:lnTo>
                  <a:cubicBezTo>
                    <a:pt x="1002" y="3654"/>
                    <a:pt x="2233" y="4770"/>
                    <a:pt x="3702" y="4770"/>
                  </a:cubicBezTo>
                  <a:cubicBezTo>
                    <a:pt x="5171" y="4770"/>
                    <a:pt x="6402" y="3654"/>
                    <a:pt x="6555" y="2194"/>
                  </a:cubicBezTo>
                  <a:lnTo>
                    <a:pt x="6669" y="2194"/>
                  </a:lnTo>
                  <a:cubicBezTo>
                    <a:pt x="6974" y="2194"/>
                    <a:pt x="7222" y="1946"/>
                    <a:pt x="7222" y="1641"/>
                  </a:cubicBezTo>
                  <a:cubicBezTo>
                    <a:pt x="7222" y="1345"/>
                    <a:pt x="6974" y="1097"/>
                    <a:pt x="6669" y="1097"/>
                  </a:cubicBezTo>
                  <a:lnTo>
                    <a:pt x="6564" y="1097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2598;p86"/>
            <p:cNvSpPr/>
            <p:nvPr/>
          </p:nvSpPr>
          <p:spPr>
            <a:xfrm>
              <a:off x="6742249" y="1592944"/>
              <a:ext cx="144908" cy="126683"/>
            </a:xfrm>
            <a:custGeom>
              <a:avLst/>
              <a:gdLst/>
              <a:ahLst/>
              <a:cxnLst/>
              <a:rect l="l" t="t" r="r" b="b"/>
              <a:pathLst>
                <a:path w="5534" h="4838" extrusionOk="0">
                  <a:moveTo>
                    <a:pt x="697" y="0"/>
                  </a:moveTo>
                  <a:lnTo>
                    <a:pt x="697" y="1097"/>
                  </a:lnTo>
                  <a:lnTo>
                    <a:pt x="611" y="1097"/>
                  </a:lnTo>
                  <a:cubicBezTo>
                    <a:pt x="605" y="1097"/>
                    <a:pt x="598" y="1097"/>
                    <a:pt x="592" y="1097"/>
                  </a:cubicBezTo>
                  <a:cubicBezTo>
                    <a:pt x="314" y="1097"/>
                    <a:pt x="76" y="1304"/>
                    <a:pt x="39" y="1584"/>
                  </a:cubicBezTo>
                  <a:cubicBezTo>
                    <a:pt x="0" y="1908"/>
                    <a:pt x="258" y="2194"/>
                    <a:pt x="582" y="2194"/>
                  </a:cubicBezTo>
                  <a:lnTo>
                    <a:pt x="706" y="2194"/>
                  </a:lnTo>
                  <a:cubicBezTo>
                    <a:pt x="821" y="3683"/>
                    <a:pt x="2061" y="4827"/>
                    <a:pt x="3549" y="4837"/>
                  </a:cubicBezTo>
                  <a:lnTo>
                    <a:pt x="3549" y="4608"/>
                  </a:lnTo>
                  <a:cubicBezTo>
                    <a:pt x="2490" y="4169"/>
                    <a:pt x="1794" y="3129"/>
                    <a:pt x="1794" y="1975"/>
                  </a:cubicBezTo>
                  <a:lnTo>
                    <a:pt x="1794" y="1756"/>
                  </a:lnTo>
                  <a:cubicBezTo>
                    <a:pt x="1794" y="1145"/>
                    <a:pt x="2280" y="659"/>
                    <a:pt x="2891" y="659"/>
                  </a:cubicBezTo>
                  <a:lnTo>
                    <a:pt x="5095" y="659"/>
                  </a:lnTo>
                  <a:cubicBezTo>
                    <a:pt x="5333" y="659"/>
                    <a:pt x="5534" y="458"/>
                    <a:pt x="5534" y="220"/>
                  </a:cubicBezTo>
                  <a:lnTo>
                    <a:pt x="553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2599;p86"/>
            <p:cNvSpPr/>
            <p:nvPr/>
          </p:nvSpPr>
          <p:spPr>
            <a:xfrm>
              <a:off x="6702291" y="1503129"/>
              <a:ext cx="266066" cy="95575"/>
            </a:xfrm>
            <a:custGeom>
              <a:avLst/>
              <a:gdLst/>
              <a:ahLst/>
              <a:cxnLst/>
              <a:rect l="l" t="t" r="r" b="b"/>
              <a:pathLst>
                <a:path w="10161" h="3650" extrusionOk="0">
                  <a:moveTo>
                    <a:pt x="5075" y="1"/>
                  </a:moveTo>
                  <a:cubicBezTo>
                    <a:pt x="4989" y="1"/>
                    <a:pt x="4904" y="25"/>
                    <a:pt x="4827" y="72"/>
                  </a:cubicBezTo>
                  <a:lnTo>
                    <a:pt x="181" y="3249"/>
                  </a:lnTo>
                  <a:cubicBezTo>
                    <a:pt x="0" y="3364"/>
                    <a:pt x="76" y="3640"/>
                    <a:pt x="296" y="3650"/>
                  </a:cubicBezTo>
                  <a:lnTo>
                    <a:pt x="9864" y="3650"/>
                  </a:lnTo>
                  <a:cubicBezTo>
                    <a:pt x="10074" y="3640"/>
                    <a:pt x="10160" y="3364"/>
                    <a:pt x="9979" y="3249"/>
                  </a:cubicBezTo>
                  <a:lnTo>
                    <a:pt x="5323" y="72"/>
                  </a:lnTo>
                  <a:cubicBezTo>
                    <a:pt x="5247" y="25"/>
                    <a:pt x="5161" y="1"/>
                    <a:pt x="507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2600;p86"/>
            <p:cNvSpPr/>
            <p:nvPr/>
          </p:nvSpPr>
          <p:spPr>
            <a:xfrm>
              <a:off x="6787209" y="1621669"/>
              <a:ext cx="26997" cy="11521"/>
            </a:xfrm>
            <a:custGeom>
              <a:avLst/>
              <a:gdLst/>
              <a:ahLst/>
              <a:cxnLst/>
              <a:rect l="l" t="t" r="r" b="b"/>
              <a:pathLst>
                <a:path w="1031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31" y="439"/>
                    <a:pt x="103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2601;p86"/>
            <p:cNvSpPr/>
            <p:nvPr/>
          </p:nvSpPr>
          <p:spPr>
            <a:xfrm>
              <a:off x="6856416" y="1621669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86" y="0"/>
                  </a:moveTo>
                  <a:cubicBezTo>
                    <a:pt x="0" y="0"/>
                    <a:pt x="0" y="439"/>
                    <a:pt x="28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2602;p86"/>
            <p:cNvSpPr/>
            <p:nvPr/>
          </p:nvSpPr>
          <p:spPr>
            <a:xfrm>
              <a:off x="6702291" y="1502999"/>
              <a:ext cx="136660" cy="95706"/>
            </a:xfrm>
            <a:custGeom>
              <a:avLst/>
              <a:gdLst/>
              <a:ahLst/>
              <a:cxnLst/>
              <a:rect l="l" t="t" r="r" b="b"/>
              <a:pathLst>
                <a:path w="5219" h="3655" extrusionOk="0">
                  <a:moveTo>
                    <a:pt x="5083" y="1"/>
                  </a:moveTo>
                  <a:cubicBezTo>
                    <a:pt x="4993" y="1"/>
                    <a:pt x="4904" y="26"/>
                    <a:pt x="4827" y="77"/>
                  </a:cubicBezTo>
                  <a:lnTo>
                    <a:pt x="181" y="3254"/>
                  </a:lnTo>
                  <a:cubicBezTo>
                    <a:pt x="0" y="3369"/>
                    <a:pt x="76" y="3645"/>
                    <a:pt x="296" y="3655"/>
                  </a:cubicBezTo>
                  <a:lnTo>
                    <a:pt x="3196" y="3655"/>
                  </a:lnTo>
                  <a:cubicBezTo>
                    <a:pt x="3100" y="3655"/>
                    <a:pt x="3062" y="3369"/>
                    <a:pt x="3139" y="3235"/>
                  </a:cubicBezTo>
                  <a:lnTo>
                    <a:pt x="5218" y="20"/>
                  </a:lnTo>
                  <a:cubicBezTo>
                    <a:pt x="5174" y="7"/>
                    <a:pt x="5128" y="1"/>
                    <a:pt x="5083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2603;p86"/>
            <p:cNvSpPr/>
            <p:nvPr/>
          </p:nvSpPr>
          <p:spPr>
            <a:xfrm>
              <a:off x="6748979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1"/>
                  </a:moveTo>
                  <a:lnTo>
                    <a:pt x="1" y="983"/>
                  </a:lnTo>
                  <a:lnTo>
                    <a:pt x="306" y="945"/>
                  </a:lnTo>
                  <a:cubicBezTo>
                    <a:pt x="631" y="907"/>
                    <a:pt x="879" y="630"/>
                    <a:pt x="879" y="296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2604;p86"/>
            <p:cNvSpPr/>
            <p:nvPr/>
          </p:nvSpPr>
          <p:spPr>
            <a:xfrm>
              <a:off x="6898626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1"/>
                  </a:moveTo>
                  <a:lnTo>
                    <a:pt x="0" y="296"/>
                  </a:lnTo>
                  <a:cubicBezTo>
                    <a:pt x="0" y="630"/>
                    <a:pt x="248" y="907"/>
                    <a:pt x="573" y="945"/>
                  </a:cubicBezTo>
                  <a:lnTo>
                    <a:pt x="878" y="98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2605;p86"/>
            <p:cNvSpPr/>
            <p:nvPr/>
          </p:nvSpPr>
          <p:spPr>
            <a:xfrm>
              <a:off x="6812189" y="1667624"/>
              <a:ext cx="45981" cy="17256"/>
            </a:xfrm>
            <a:custGeom>
              <a:avLst/>
              <a:gdLst/>
              <a:ahLst/>
              <a:cxnLst/>
              <a:rect l="l" t="t" r="r" b="b"/>
              <a:pathLst>
                <a:path w="1756" h="659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468"/>
                    <a:pt x="201" y="659"/>
                    <a:pt x="439" y="659"/>
                  </a:cubicBezTo>
                  <a:lnTo>
                    <a:pt x="1317" y="659"/>
                  </a:lnTo>
                  <a:cubicBezTo>
                    <a:pt x="1565" y="659"/>
                    <a:pt x="1756" y="468"/>
                    <a:pt x="1756" y="220"/>
                  </a:cubicBezTo>
                  <a:lnTo>
                    <a:pt x="175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2606;p86"/>
            <p:cNvSpPr/>
            <p:nvPr/>
          </p:nvSpPr>
          <p:spPr>
            <a:xfrm>
              <a:off x="6794960" y="1661889"/>
              <a:ext cx="80702" cy="34617"/>
            </a:xfrm>
            <a:custGeom>
              <a:avLst/>
              <a:gdLst/>
              <a:ahLst/>
              <a:cxnLst/>
              <a:rect l="l" t="t" r="r" b="b"/>
              <a:pathLst>
                <a:path w="3082" h="1322" extrusionOk="0">
                  <a:moveTo>
                    <a:pt x="659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107"/>
                  </a:lnTo>
                  <a:cubicBezTo>
                    <a:pt x="0" y="1250"/>
                    <a:pt x="110" y="1322"/>
                    <a:pt x="220" y="1322"/>
                  </a:cubicBezTo>
                  <a:cubicBezTo>
                    <a:pt x="329" y="1322"/>
                    <a:pt x="439" y="1250"/>
                    <a:pt x="439" y="1107"/>
                  </a:cubicBezTo>
                  <a:lnTo>
                    <a:pt x="439" y="888"/>
                  </a:lnTo>
                  <a:cubicBezTo>
                    <a:pt x="439" y="764"/>
                    <a:pt x="535" y="668"/>
                    <a:pt x="659" y="668"/>
                  </a:cubicBezTo>
                  <a:lnTo>
                    <a:pt x="878" y="668"/>
                  </a:lnTo>
                  <a:cubicBezTo>
                    <a:pt x="1021" y="668"/>
                    <a:pt x="1155" y="620"/>
                    <a:pt x="1269" y="535"/>
                  </a:cubicBezTo>
                  <a:cubicBezTo>
                    <a:pt x="1345" y="477"/>
                    <a:pt x="1441" y="449"/>
                    <a:pt x="1546" y="449"/>
                  </a:cubicBezTo>
                  <a:cubicBezTo>
                    <a:pt x="1641" y="449"/>
                    <a:pt x="1737" y="477"/>
                    <a:pt x="1813" y="535"/>
                  </a:cubicBezTo>
                  <a:cubicBezTo>
                    <a:pt x="1927" y="620"/>
                    <a:pt x="2061" y="668"/>
                    <a:pt x="2204" y="668"/>
                  </a:cubicBezTo>
                  <a:lnTo>
                    <a:pt x="2423" y="668"/>
                  </a:lnTo>
                  <a:cubicBezTo>
                    <a:pt x="2547" y="668"/>
                    <a:pt x="2643" y="764"/>
                    <a:pt x="2643" y="888"/>
                  </a:cubicBezTo>
                  <a:lnTo>
                    <a:pt x="2643" y="1107"/>
                  </a:lnTo>
                  <a:cubicBezTo>
                    <a:pt x="2643" y="1250"/>
                    <a:pt x="2753" y="1322"/>
                    <a:pt x="2862" y="1322"/>
                  </a:cubicBezTo>
                  <a:cubicBezTo>
                    <a:pt x="2972" y="1322"/>
                    <a:pt x="3082" y="1250"/>
                    <a:pt x="3082" y="1107"/>
                  </a:cubicBezTo>
                  <a:lnTo>
                    <a:pt x="3082" y="659"/>
                  </a:lnTo>
                  <a:cubicBezTo>
                    <a:pt x="3082" y="296"/>
                    <a:pt x="2786" y="0"/>
                    <a:pt x="242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2607;p86"/>
            <p:cNvSpPr/>
            <p:nvPr/>
          </p:nvSpPr>
          <p:spPr>
            <a:xfrm>
              <a:off x="6823920" y="1702345"/>
              <a:ext cx="22519" cy="46007"/>
            </a:xfrm>
            <a:custGeom>
              <a:avLst/>
              <a:gdLst/>
              <a:ahLst/>
              <a:cxnLst/>
              <a:rect l="l" t="t" r="r" b="b"/>
              <a:pathLst>
                <a:path w="860" h="1757" extrusionOk="0">
                  <a:moveTo>
                    <a:pt x="410" y="0"/>
                  </a:moveTo>
                  <a:cubicBezTo>
                    <a:pt x="285" y="0"/>
                    <a:pt x="180" y="83"/>
                    <a:pt x="144" y="201"/>
                  </a:cubicBezTo>
                  <a:lnTo>
                    <a:pt x="49" y="487"/>
                  </a:lnTo>
                  <a:cubicBezTo>
                    <a:pt x="10" y="602"/>
                    <a:pt x="1" y="716"/>
                    <a:pt x="30" y="831"/>
                  </a:cubicBezTo>
                  <a:lnTo>
                    <a:pt x="173" y="1546"/>
                  </a:lnTo>
                  <a:cubicBezTo>
                    <a:pt x="192" y="1670"/>
                    <a:pt x="306" y="1756"/>
                    <a:pt x="430" y="1756"/>
                  </a:cubicBezTo>
                  <a:cubicBezTo>
                    <a:pt x="564" y="1756"/>
                    <a:pt x="669" y="1670"/>
                    <a:pt x="697" y="1546"/>
                  </a:cubicBezTo>
                  <a:lnTo>
                    <a:pt x="840" y="831"/>
                  </a:lnTo>
                  <a:cubicBezTo>
                    <a:pt x="860" y="716"/>
                    <a:pt x="850" y="602"/>
                    <a:pt x="812" y="487"/>
                  </a:cubicBezTo>
                  <a:lnTo>
                    <a:pt x="716" y="201"/>
                  </a:lnTo>
                  <a:cubicBezTo>
                    <a:pt x="678" y="77"/>
                    <a:pt x="564" y="1"/>
                    <a:pt x="430" y="1"/>
                  </a:cubicBezTo>
                  <a:cubicBezTo>
                    <a:pt x="423" y="0"/>
                    <a:pt x="417" y="0"/>
                    <a:pt x="41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2608;p86"/>
            <p:cNvSpPr/>
            <p:nvPr/>
          </p:nvSpPr>
          <p:spPr>
            <a:xfrm>
              <a:off x="6757986" y="1747069"/>
              <a:ext cx="154649" cy="110684"/>
            </a:xfrm>
            <a:custGeom>
              <a:avLst/>
              <a:gdLst/>
              <a:ahLst/>
              <a:cxnLst/>
              <a:rect l="l" t="t" r="r" b="b"/>
              <a:pathLst>
                <a:path w="5906" h="4227" extrusionOk="0">
                  <a:moveTo>
                    <a:pt x="840" y="0"/>
                  </a:moveTo>
                  <a:lnTo>
                    <a:pt x="0" y="248"/>
                  </a:lnTo>
                  <a:cubicBezTo>
                    <a:pt x="315" y="1355"/>
                    <a:pt x="1231" y="2185"/>
                    <a:pt x="2366" y="2414"/>
                  </a:cubicBezTo>
                  <a:cubicBezTo>
                    <a:pt x="2576" y="2452"/>
                    <a:pt x="2729" y="2633"/>
                    <a:pt x="2729" y="2843"/>
                  </a:cubicBezTo>
                  <a:lnTo>
                    <a:pt x="2729" y="4227"/>
                  </a:lnTo>
                  <a:lnTo>
                    <a:pt x="3168" y="4227"/>
                  </a:lnTo>
                  <a:lnTo>
                    <a:pt x="3168" y="2843"/>
                  </a:lnTo>
                  <a:cubicBezTo>
                    <a:pt x="3168" y="2633"/>
                    <a:pt x="3320" y="2452"/>
                    <a:pt x="3521" y="2414"/>
                  </a:cubicBezTo>
                  <a:cubicBezTo>
                    <a:pt x="4665" y="2195"/>
                    <a:pt x="5581" y="1355"/>
                    <a:pt x="5906" y="248"/>
                  </a:cubicBezTo>
                  <a:lnTo>
                    <a:pt x="5066" y="0"/>
                  </a:lnTo>
                  <a:cubicBezTo>
                    <a:pt x="4789" y="935"/>
                    <a:pt x="3931" y="1584"/>
                    <a:pt x="2948" y="1584"/>
                  </a:cubicBezTo>
                  <a:cubicBezTo>
                    <a:pt x="1975" y="1584"/>
                    <a:pt x="1107" y="935"/>
                    <a:pt x="84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12609;p86"/>
          <p:cNvSpPr/>
          <p:nvPr/>
        </p:nvSpPr>
        <p:spPr>
          <a:xfrm>
            <a:off x="11372450" y="976635"/>
            <a:ext cx="23017" cy="26264"/>
          </a:xfrm>
          <a:custGeom>
            <a:avLst/>
            <a:gdLst/>
            <a:ahLst/>
            <a:cxnLst/>
            <a:rect l="l" t="t" r="r" b="b"/>
            <a:pathLst>
              <a:path w="879" h="1003" extrusionOk="0">
                <a:moveTo>
                  <a:pt x="879" y="1"/>
                </a:moveTo>
                <a:cubicBezTo>
                  <a:pt x="583" y="1"/>
                  <a:pt x="287" y="49"/>
                  <a:pt x="1" y="125"/>
                </a:cubicBezTo>
                <a:lnTo>
                  <a:pt x="1" y="1003"/>
                </a:lnTo>
                <a:cubicBezTo>
                  <a:pt x="220" y="611"/>
                  <a:pt x="516" y="278"/>
                  <a:pt x="879" y="1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12610;p86"/>
          <p:cNvGrpSpPr/>
          <p:nvPr/>
        </p:nvGrpSpPr>
        <p:grpSpPr>
          <a:xfrm>
            <a:off x="11235057" y="976635"/>
            <a:ext cx="320295" cy="354754"/>
            <a:chOff x="6223393" y="1502999"/>
            <a:chExt cx="320295" cy="354754"/>
          </a:xfrm>
        </p:grpSpPr>
        <p:sp>
          <p:nvSpPr>
            <p:cNvPr id="473" name="Google Shape;12611;p86"/>
            <p:cNvSpPr/>
            <p:nvPr/>
          </p:nvSpPr>
          <p:spPr>
            <a:xfrm>
              <a:off x="6246384" y="1691871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36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8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86"/>
                  </a:cubicBezTo>
                  <a:lnTo>
                    <a:pt x="10485" y="3606"/>
                  </a:lnTo>
                  <a:cubicBezTo>
                    <a:pt x="10485" y="3015"/>
                    <a:pt x="10103" y="2509"/>
                    <a:pt x="9541" y="2347"/>
                  </a:cubicBezTo>
                  <a:lnTo>
                    <a:pt x="7241" y="166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2612;p86"/>
            <p:cNvSpPr/>
            <p:nvPr/>
          </p:nvSpPr>
          <p:spPr>
            <a:xfrm>
              <a:off x="6223393" y="1709101"/>
              <a:ext cx="320295" cy="97199"/>
            </a:xfrm>
            <a:custGeom>
              <a:avLst/>
              <a:gdLst/>
              <a:ahLst/>
              <a:cxnLst/>
              <a:rect l="l" t="t" r="r" b="b"/>
              <a:pathLst>
                <a:path w="12232" h="3712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2834"/>
                  </a:lnTo>
                  <a:cubicBezTo>
                    <a:pt x="1" y="3320"/>
                    <a:pt x="392" y="3711"/>
                    <a:pt x="879" y="3711"/>
                  </a:cubicBezTo>
                  <a:lnTo>
                    <a:pt x="11363" y="3711"/>
                  </a:lnTo>
                  <a:cubicBezTo>
                    <a:pt x="11840" y="3711"/>
                    <a:pt x="12231" y="3320"/>
                    <a:pt x="12231" y="2834"/>
                  </a:cubicBezTo>
                  <a:lnTo>
                    <a:pt x="12231" y="1307"/>
                  </a:lnTo>
                  <a:cubicBezTo>
                    <a:pt x="12231" y="582"/>
                    <a:pt x="11649" y="0"/>
                    <a:pt x="10924" y="0"/>
                  </a:cubicBezTo>
                  <a:lnTo>
                    <a:pt x="10848" y="0"/>
                  </a:lnTo>
                  <a:cubicBezTo>
                    <a:pt x="10619" y="0"/>
                    <a:pt x="10390" y="77"/>
                    <a:pt x="10199" y="210"/>
                  </a:cubicBezTo>
                  <a:lnTo>
                    <a:pt x="9903" y="430"/>
                  </a:lnTo>
                  <a:cubicBezTo>
                    <a:pt x="9713" y="573"/>
                    <a:pt x="9484" y="649"/>
                    <a:pt x="9255" y="649"/>
                  </a:cubicBezTo>
                  <a:lnTo>
                    <a:pt x="8873" y="649"/>
                  </a:lnTo>
                  <a:cubicBezTo>
                    <a:pt x="8797" y="649"/>
                    <a:pt x="8720" y="697"/>
                    <a:pt x="8682" y="773"/>
                  </a:cubicBezTo>
                  <a:cubicBezTo>
                    <a:pt x="8167" y="1708"/>
                    <a:pt x="7366" y="2471"/>
                    <a:pt x="6393" y="2939"/>
                  </a:cubicBezTo>
                  <a:cubicBezTo>
                    <a:pt x="6307" y="2977"/>
                    <a:pt x="6214" y="2996"/>
                    <a:pt x="6120" y="2996"/>
                  </a:cubicBezTo>
                  <a:cubicBezTo>
                    <a:pt x="6025" y="2996"/>
                    <a:pt x="5930" y="2977"/>
                    <a:pt x="5839" y="2939"/>
                  </a:cubicBezTo>
                  <a:cubicBezTo>
                    <a:pt x="4876" y="2471"/>
                    <a:pt x="4074" y="1718"/>
                    <a:pt x="3559" y="773"/>
                  </a:cubicBezTo>
                  <a:cubicBezTo>
                    <a:pt x="3521" y="697"/>
                    <a:pt x="3445" y="649"/>
                    <a:pt x="3369" y="649"/>
                  </a:cubicBezTo>
                  <a:lnTo>
                    <a:pt x="2987" y="649"/>
                  </a:lnTo>
                  <a:cubicBezTo>
                    <a:pt x="2758" y="649"/>
                    <a:pt x="2529" y="573"/>
                    <a:pt x="2338" y="439"/>
                  </a:cubicBezTo>
                  <a:lnTo>
                    <a:pt x="2042" y="220"/>
                  </a:lnTo>
                  <a:cubicBezTo>
                    <a:pt x="1852" y="77"/>
                    <a:pt x="1623" y="0"/>
                    <a:pt x="138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2613;p86"/>
            <p:cNvSpPr/>
            <p:nvPr/>
          </p:nvSpPr>
          <p:spPr>
            <a:xfrm>
              <a:off x="6292103" y="1724576"/>
              <a:ext cx="183138" cy="133177"/>
            </a:xfrm>
            <a:custGeom>
              <a:avLst/>
              <a:gdLst/>
              <a:ahLst/>
              <a:cxnLst/>
              <a:rect l="l" t="t" r="r" b="b"/>
              <a:pathLst>
                <a:path w="6994" h="5086" extrusionOk="0">
                  <a:moveTo>
                    <a:pt x="0" y="1"/>
                  </a:moveTo>
                  <a:lnTo>
                    <a:pt x="0" y="5086"/>
                  </a:lnTo>
                  <a:lnTo>
                    <a:pt x="6993" y="5086"/>
                  </a:lnTo>
                  <a:lnTo>
                    <a:pt x="6993" y="1"/>
                  </a:lnTo>
                  <a:cubicBezTo>
                    <a:pt x="6879" y="39"/>
                    <a:pt x="6755" y="58"/>
                    <a:pt x="6621" y="58"/>
                  </a:cubicBezTo>
                  <a:lnTo>
                    <a:pt x="6249" y="58"/>
                  </a:lnTo>
                  <a:cubicBezTo>
                    <a:pt x="6173" y="58"/>
                    <a:pt x="6096" y="106"/>
                    <a:pt x="6058" y="182"/>
                  </a:cubicBezTo>
                  <a:cubicBezTo>
                    <a:pt x="5543" y="1127"/>
                    <a:pt x="4742" y="1880"/>
                    <a:pt x="3769" y="2348"/>
                  </a:cubicBezTo>
                  <a:cubicBezTo>
                    <a:pt x="3683" y="2391"/>
                    <a:pt x="3590" y="2412"/>
                    <a:pt x="3496" y="2412"/>
                  </a:cubicBezTo>
                  <a:cubicBezTo>
                    <a:pt x="3401" y="2412"/>
                    <a:pt x="3306" y="2391"/>
                    <a:pt x="3215" y="2348"/>
                  </a:cubicBezTo>
                  <a:cubicBezTo>
                    <a:pt x="2252" y="1880"/>
                    <a:pt x="1450" y="1127"/>
                    <a:pt x="935" y="182"/>
                  </a:cubicBezTo>
                  <a:cubicBezTo>
                    <a:pt x="897" y="106"/>
                    <a:pt x="821" y="58"/>
                    <a:pt x="745" y="58"/>
                  </a:cubicBezTo>
                  <a:lnTo>
                    <a:pt x="363" y="58"/>
                  </a:lnTo>
                  <a:cubicBezTo>
                    <a:pt x="248" y="58"/>
                    <a:pt x="124" y="39"/>
                    <a:pt x="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2614;p86"/>
            <p:cNvSpPr/>
            <p:nvPr/>
          </p:nvSpPr>
          <p:spPr>
            <a:xfrm>
              <a:off x="6343556" y="1691871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2" y="873"/>
                    <a:pt x="1528" y="873"/>
                  </a:cubicBezTo>
                  <a:cubicBezTo>
                    <a:pt x="2054" y="873"/>
                    <a:pt x="2581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2615;p86"/>
            <p:cNvSpPr/>
            <p:nvPr/>
          </p:nvSpPr>
          <p:spPr>
            <a:xfrm>
              <a:off x="6287363" y="1588938"/>
              <a:ext cx="192355" cy="114428"/>
            </a:xfrm>
            <a:custGeom>
              <a:avLst/>
              <a:gdLst/>
              <a:ahLst/>
              <a:cxnLst/>
              <a:rect l="l" t="t" r="r" b="b"/>
              <a:pathLst>
                <a:path w="7346" h="4370" extrusionOk="0">
                  <a:moveTo>
                    <a:pt x="840" y="1"/>
                  </a:moveTo>
                  <a:lnTo>
                    <a:pt x="840" y="659"/>
                  </a:lnTo>
                  <a:lnTo>
                    <a:pt x="725" y="659"/>
                  </a:lnTo>
                  <a:cubicBezTo>
                    <a:pt x="0" y="659"/>
                    <a:pt x="0" y="1746"/>
                    <a:pt x="725" y="1746"/>
                  </a:cubicBezTo>
                  <a:lnTo>
                    <a:pt x="840" y="1746"/>
                  </a:lnTo>
                  <a:cubicBezTo>
                    <a:pt x="954" y="3225"/>
                    <a:pt x="2194" y="4370"/>
                    <a:pt x="3673" y="4370"/>
                  </a:cubicBezTo>
                  <a:cubicBezTo>
                    <a:pt x="5152" y="4370"/>
                    <a:pt x="6392" y="3225"/>
                    <a:pt x="6506" y="1746"/>
                  </a:cubicBezTo>
                  <a:lnTo>
                    <a:pt x="6621" y="1746"/>
                  </a:lnTo>
                  <a:cubicBezTo>
                    <a:pt x="7343" y="1746"/>
                    <a:pt x="7346" y="659"/>
                    <a:pt x="6630" y="659"/>
                  </a:cubicBezTo>
                  <a:cubicBezTo>
                    <a:pt x="6627" y="659"/>
                    <a:pt x="6624" y="659"/>
                    <a:pt x="6621" y="659"/>
                  </a:cubicBezTo>
                  <a:lnTo>
                    <a:pt x="6516" y="659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2616;p86"/>
            <p:cNvSpPr/>
            <p:nvPr/>
          </p:nvSpPr>
          <p:spPr>
            <a:xfrm>
              <a:off x="6289851" y="1588938"/>
              <a:ext cx="156665" cy="114428"/>
            </a:xfrm>
            <a:custGeom>
              <a:avLst/>
              <a:gdLst/>
              <a:ahLst/>
              <a:cxnLst/>
              <a:rect l="l" t="t" r="r" b="b"/>
              <a:pathLst>
                <a:path w="5983" h="4370" extrusionOk="0">
                  <a:moveTo>
                    <a:pt x="735" y="1"/>
                  </a:moveTo>
                  <a:lnTo>
                    <a:pt x="735" y="649"/>
                  </a:lnTo>
                  <a:lnTo>
                    <a:pt x="649" y="649"/>
                  </a:lnTo>
                  <a:cubicBezTo>
                    <a:pt x="392" y="649"/>
                    <a:pt x="172" y="812"/>
                    <a:pt x="105" y="1050"/>
                  </a:cubicBezTo>
                  <a:cubicBezTo>
                    <a:pt x="1" y="1403"/>
                    <a:pt x="268" y="1746"/>
                    <a:pt x="630" y="1746"/>
                  </a:cubicBezTo>
                  <a:lnTo>
                    <a:pt x="745" y="1746"/>
                  </a:lnTo>
                  <a:cubicBezTo>
                    <a:pt x="848" y="3242"/>
                    <a:pt x="2103" y="4369"/>
                    <a:pt x="3559" y="4369"/>
                  </a:cubicBezTo>
                  <a:cubicBezTo>
                    <a:pt x="3710" y="4369"/>
                    <a:pt x="3863" y="4357"/>
                    <a:pt x="4017" y="4332"/>
                  </a:cubicBezTo>
                  <a:cubicBezTo>
                    <a:pt x="2634" y="4112"/>
                    <a:pt x="1622" y="2920"/>
                    <a:pt x="1622" y="1527"/>
                  </a:cubicBezTo>
                  <a:cubicBezTo>
                    <a:pt x="1622" y="1050"/>
                    <a:pt x="2013" y="659"/>
                    <a:pt x="2490" y="659"/>
                  </a:cubicBezTo>
                  <a:lnTo>
                    <a:pt x="5553" y="659"/>
                  </a:lnTo>
                  <a:cubicBezTo>
                    <a:pt x="5791" y="649"/>
                    <a:pt x="5982" y="459"/>
                    <a:pt x="5982" y="220"/>
                  </a:cubicBezTo>
                  <a:lnTo>
                    <a:pt x="598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2617;p86"/>
            <p:cNvSpPr/>
            <p:nvPr/>
          </p:nvSpPr>
          <p:spPr>
            <a:xfrm>
              <a:off x="6346568" y="1606063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10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2618;p86"/>
            <p:cNvSpPr/>
            <p:nvPr/>
          </p:nvSpPr>
          <p:spPr>
            <a:xfrm>
              <a:off x="6409255" y="160606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2619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73" y="1"/>
                  </a:moveTo>
                  <a:cubicBezTo>
                    <a:pt x="1470" y="10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55" y="1470"/>
                    <a:pt x="5086" y="1"/>
                    <a:pt x="327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2620;p86"/>
            <p:cNvSpPr/>
            <p:nvPr/>
          </p:nvSpPr>
          <p:spPr>
            <a:xfrm>
              <a:off x="6360786" y="1502999"/>
              <a:ext cx="45745" cy="85965"/>
            </a:xfrm>
            <a:custGeom>
              <a:avLst/>
              <a:gdLst/>
              <a:ahLst/>
              <a:cxnLst/>
              <a:rect l="l" t="t" r="r" b="b"/>
              <a:pathLst>
                <a:path w="1747" h="3283" extrusionOk="0">
                  <a:moveTo>
                    <a:pt x="869" y="1"/>
                  </a:moveTo>
                  <a:cubicBezTo>
                    <a:pt x="573" y="1"/>
                    <a:pt x="278" y="49"/>
                    <a:pt x="1" y="125"/>
                  </a:cubicBezTo>
                  <a:lnTo>
                    <a:pt x="1" y="3283"/>
                  </a:lnTo>
                  <a:lnTo>
                    <a:pt x="1747" y="3283"/>
                  </a:lnTo>
                  <a:lnTo>
                    <a:pt x="1747" y="125"/>
                  </a:lnTo>
                  <a:cubicBezTo>
                    <a:pt x="1461" y="49"/>
                    <a:pt x="1165" y="1"/>
                    <a:pt x="869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2621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83" y="1"/>
                  </a:moveTo>
                  <a:cubicBezTo>
                    <a:pt x="1470" y="1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64" y="3063"/>
                    <a:pt x="6536" y="2844"/>
                    <a:pt x="6498" y="2624"/>
                  </a:cubicBezTo>
                  <a:lnTo>
                    <a:pt x="2443" y="2624"/>
                  </a:lnTo>
                  <a:cubicBezTo>
                    <a:pt x="2166" y="2624"/>
                    <a:pt x="1957" y="2386"/>
                    <a:pt x="2004" y="2109"/>
                  </a:cubicBezTo>
                  <a:cubicBezTo>
                    <a:pt x="2138" y="1270"/>
                    <a:pt x="2596" y="516"/>
                    <a:pt x="328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2622;p86"/>
            <p:cNvSpPr/>
            <p:nvPr/>
          </p:nvSpPr>
          <p:spPr>
            <a:xfrm>
              <a:off x="6364531" y="1651886"/>
              <a:ext cx="38021" cy="11521"/>
            </a:xfrm>
            <a:custGeom>
              <a:avLst/>
              <a:gdLst/>
              <a:ahLst/>
              <a:cxnLst/>
              <a:rect l="l" t="t" r="r" b="b"/>
              <a:pathLst>
                <a:path w="145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165" y="440"/>
                  </a:lnTo>
                  <a:cubicBezTo>
                    <a:pt x="1451" y="430"/>
                    <a:pt x="1451" y="1"/>
                    <a:pt x="11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2623;p86"/>
            <p:cNvSpPr/>
            <p:nvPr/>
          </p:nvSpPr>
          <p:spPr>
            <a:xfrm>
              <a:off x="6291658" y="1634343"/>
              <a:ext cx="183819" cy="74523"/>
            </a:xfrm>
            <a:custGeom>
              <a:avLst/>
              <a:gdLst/>
              <a:ahLst/>
              <a:cxnLst/>
              <a:rect l="l" t="t" r="r" b="b"/>
              <a:pathLst>
                <a:path w="7020" h="2846" extrusionOk="0">
                  <a:moveTo>
                    <a:pt x="4539" y="1758"/>
                  </a:moveTo>
                  <a:lnTo>
                    <a:pt x="4492" y="2054"/>
                  </a:lnTo>
                  <a:cubicBezTo>
                    <a:pt x="4453" y="2264"/>
                    <a:pt x="4272" y="2417"/>
                    <a:pt x="4053" y="2417"/>
                  </a:cubicBezTo>
                  <a:lnTo>
                    <a:pt x="2965" y="2417"/>
                  </a:lnTo>
                  <a:cubicBezTo>
                    <a:pt x="2755" y="2417"/>
                    <a:pt x="2574" y="2264"/>
                    <a:pt x="2536" y="2054"/>
                  </a:cubicBezTo>
                  <a:lnTo>
                    <a:pt x="2479" y="1758"/>
                  </a:lnTo>
                  <a:close/>
                  <a:moveTo>
                    <a:pt x="1992" y="1"/>
                  </a:moveTo>
                  <a:cubicBezTo>
                    <a:pt x="1865" y="1"/>
                    <a:pt x="1735" y="101"/>
                    <a:pt x="1773" y="270"/>
                  </a:cubicBezTo>
                  <a:lnTo>
                    <a:pt x="1964" y="1319"/>
                  </a:lnTo>
                  <a:lnTo>
                    <a:pt x="828" y="1319"/>
                  </a:lnTo>
                  <a:cubicBezTo>
                    <a:pt x="723" y="1319"/>
                    <a:pt x="628" y="1243"/>
                    <a:pt x="609" y="1138"/>
                  </a:cubicBezTo>
                  <a:lnTo>
                    <a:pt x="456" y="194"/>
                  </a:lnTo>
                  <a:cubicBezTo>
                    <a:pt x="431" y="67"/>
                    <a:pt x="335" y="10"/>
                    <a:pt x="239" y="10"/>
                  </a:cubicBezTo>
                  <a:cubicBezTo>
                    <a:pt x="119" y="10"/>
                    <a:pt x="0" y="101"/>
                    <a:pt x="27" y="261"/>
                  </a:cubicBezTo>
                  <a:lnTo>
                    <a:pt x="180" y="1205"/>
                  </a:lnTo>
                  <a:cubicBezTo>
                    <a:pt x="227" y="1520"/>
                    <a:pt x="504" y="1758"/>
                    <a:pt x="828" y="1758"/>
                  </a:cubicBezTo>
                  <a:lnTo>
                    <a:pt x="2040" y="1758"/>
                  </a:lnTo>
                  <a:lnTo>
                    <a:pt x="2107" y="2130"/>
                  </a:lnTo>
                  <a:cubicBezTo>
                    <a:pt x="2183" y="2541"/>
                    <a:pt x="2545" y="2846"/>
                    <a:pt x="2965" y="2846"/>
                  </a:cubicBezTo>
                  <a:lnTo>
                    <a:pt x="4053" y="2846"/>
                  </a:lnTo>
                  <a:cubicBezTo>
                    <a:pt x="4473" y="2846"/>
                    <a:pt x="4835" y="2541"/>
                    <a:pt x="4911" y="2130"/>
                  </a:cubicBezTo>
                  <a:lnTo>
                    <a:pt x="4978" y="1758"/>
                  </a:lnTo>
                  <a:lnTo>
                    <a:pt x="6199" y="1758"/>
                  </a:lnTo>
                  <a:cubicBezTo>
                    <a:pt x="6524" y="1758"/>
                    <a:pt x="6791" y="1520"/>
                    <a:pt x="6848" y="1205"/>
                  </a:cubicBezTo>
                  <a:lnTo>
                    <a:pt x="7001" y="261"/>
                  </a:lnTo>
                  <a:cubicBezTo>
                    <a:pt x="7020" y="146"/>
                    <a:pt x="6943" y="32"/>
                    <a:pt x="6829" y="12"/>
                  </a:cubicBezTo>
                  <a:cubicBezTo>
                    <a:pt x="6817" y="11"/>
                    <a:pt x="6806" y="10"/>
                    <a:pt x="6794" y="10"/>
                  </a:cubicBezTo>
                  <a:cubicBezTo>
                    <a:pt x="6684" y="10"/>
                    <a:pt x="6589" y="90"/>
                    <a:pt x="6571" y="194"/>
                  </a:cubicBezTo>
                  <a:lnTo>
                    <a:pt x="6419" y="1138"/>
                  </a:lnTo>
                  <a:cubicBezTo>
                    <a:pt x="6400" y="1243"/>
                    <a:pt x="6304" y="1319"/>
                    <a:pt x="6199" y="1319"/>
                  </a:cubicBezTo>
                  <a:lnTo>
                    <a:pt x="5064" y="1319"/>
                  </a:lnTo>
                  <a:lnTo>
                    <a:pt x="5255" y="270"/>
                  </a:lnTo>
                  <a:cubicBezTo>
                    <a:pt x="5293" y="103"/>
                    <a:pt x="5165" y="2"/>
                    <a:pt x="5039" y="2"/>
                  </a:cubicBezTo>
                  <a:cubicBezTo>
                    <a:pt x="4942" y="2"/>
                    <a:pt x="4846" y="61"/>
                    <a:pt x="4826" y="194"/>
                  </a:cubicBezTo>
                  <a:lnTo>
                    <a:pt x="4625" y="1319"/>
                  </a:lnTo>
                  <a:lnTo>
                    <a:pt x="2402" y="1319"/>
                  </a:lnTo>
                  <a:lnTo>
                    <a:pt x="2202" y="184"/>
                  </a:lnTo>
                  <a:cubicBezTo>
                    <a:pt x="2182" y="57"/>
                    <a:pt x="2087" y="1"/>
                    <a:pt x="199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2624;p86"/>
            <p:cNvSpPr/>
            <p:nvPr/>
          </p:nvSpPr>
          <p:spPr>
            <a:xfrm>
              <a:off x="6337822" y="1812008"/>
              <a:ext cx="91700" cy="45745"/>
            </a:xfrm>
            <a:custGeom>
              <a:avLst/>
              <a:gdLst/>
              <a:ahLst/>
              <a:cxnLst/>
              <a:rect l="l" t="t" r="r" b="b"/>
              <a:pathLst>
                <a:path w="3502" h="1747" extrusionOk="0">
                  <a:moveTo>
                    <a:pt x="1746" y="1"/>
                  </a:moveTo>
                  <a:cubicBezTo>
                    <a:pt x="782" y="1"/>
                    <a:pt x="0" y="783"/>
                    <a:pt x="0" y="1747"/>
                  </a:cubicBezTo>
                  <a:lnTo>
                    <a:pt x="3501" y="1747"/>
                  </a:lnTo>
                  <a:cubicBezTo>
                    <a:pt x="3501" y="783"/>
                    <a:pt x="2710" y="1"/>
                    <a:pt x="1746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625;p86"/>
            <p:cNvSpPr/>
            <p:nvPr/>
          </p:nvSpPr>
          <p:spPr>
            <a:xfrm>
              <a:off x="6360786" y="1571708"/>
              <a:ext cx="45745" cy="17256"/>
            </a:xfrm>
            <a:custGeom>
              <a:avLst/>
              <a:gdLst/>
              <a:ahLst/>
              <a:cxnLst/>
              <a:rect l="l" t="t" r="r" b="b"/>
              <a:pathLst>
                <a:path w="1747" h="659" extrusionOk="0">
                  <a:moveTo>
                    <a:pt x="1" y="0"/>
                  </a:moveTo>
                  <a:lnTo>
                    <a:pt x="1" y="659"/>
                  </a:lnTo>
                  <a:lnTo>
                    <a:pt x="1747" y="659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626;p86"/>
            <p:cNvSpPr/>
            <p:nvPr/>
          </p:nvSpPr>
          <p:spPr>
            <a:xfrm>
              <a:off x="6280608" y="1582941"/>
              <a:ext cx="206128" cy="63237"/>
            </a:xfrm>
            <a:custGeom>
              <a:avLst/>
              <a:gdLst/>
              <a:ahLst/>
              <a:cxnLst/>
              <a:rect l="l" t="t" r="r" b="b"/>
              <a:pathLst>
                <a:path w="7872" h="2415" extrusionOk="0">
                  <a:moveTo>
                    <a:pt x="7222" y="440"/>
                  </a:moveTo>
                  <a:cubicBezTo>
                    <a:pt x="7337" y="440"/>
                    <a:pt x="7432" y="535"/>
                    <a:pt x="7432" y="659"/>
                  </a:cubicBezTo>
                  <a:lnTo>
                    <a:pt x="7432" y="1756"/>
                  </a:lnTo>
                  <a:cubicBezTo>
                    <a:pt x="7432" y="1871"/>
                    <a:pt x="7337" y="1975"/>
                    <a:pt x="7222" y="1975"/>
                  </a:cubicBezTo>
                  <a:lnTo>
                    <a:pt x="659" y="1975"/>
                  </a:lnTo>
                  <a:cubicBezTo>
                    <a:pt x="535" y="1975"/>
                    <a:pt x="439" y="1880"/>
                    <a:pt x="430" y="1756"/>
                  </a:cubicBezTo>
                  <a:lnTo>
                    <a:pt x="430" y="669"/>
                  </a:lnTo>
                  <a:cubicBezTo>
                    <a:pt x="430" y="544"/>
                    <a:pt x="535" y="449"/>
                    <a:pt x="649" y="449"/>
                  </a:cubicBezTo>
                  <a:lnTo>
                    <a:pt x="7222" y="440"/>
                  </a:lnTo>
                  <a:close/>
                  <a:moveTo>
                    <a:pt x="649" y="1"/>
                  </a:moveTo>
                  <a:cubicBezTo>
                    <a:pt x="287" y="1"/>
                    <a:pt x="1" y="296"/>
                    <a:pt x="1" y="659"/>
                  </a:cubicBezTo>
                  <a:lnTo>
                    <a:pt x="1" y="1756"/>
                  </a:lnTo>
                  <a:cubicBezTo>
                    <a:pt x="1" y="2119"/>
                    <a:pt x="287" y="2414"/>
                    <a:pt x="649" y="2414"/>
                  </a:cubicBezTo>
                  <a:lnTo>
                    <a:pt x="7213" y="2414"/>
                  </a:lnTo>
                  <a:cubicBezTo>
                    <a:pt x="7575" y="2414"/>
                    <a:pt x="7871" y="2119"/>
                    <a:pt x="7871" y="1756"/>
                  </a:cubicBezTo>
                  <a:lnTo>
                    <a:pt x="7871" y="659"/>
                  </a:lnTo>
                  <a:cubicBezTo>
                    <a:pt x="7871" y="296"/>
                    <a:pt x="7575" y="1"/>
                    <a:pt x="721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627;p86"/>
            <p:cNvSpPr/>
            <p:nvPr/>
          </p:nvSpPr>
          <p:spPr>
            <a:xfrm>
              <a:off x="6292103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0" y="0"/>
                  </a:moveTo>
                  <a:lnTo>
                    <a:pt x="0" y="3063"/>
                  </a:lnTo>
                  <a:lnTo>
                    <a:pt x="439" y="3063"/>
                  </a:lnTo>
                  <a:lnTo>
                    <a:pt x="439" y="439"/>
                  </a:lnTo>
                  <a:cubicBezTo>
                    <a:pt x="439" y="20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628;p86"/>
            <p:cNvSpPr/>
            <p:nvPr/>
          </p:nvSpPr>
          <p:spPr>
            <a:xfrm>
              <a:off x="6274873" y="1777548"/>
              <a:ext cx="17256" cy="28751"/>
            </a:xfrm>
            <a:custGeom>
              <a:avLst/>
              <a:gdLst/>
              <a:ahLst/>
              <a:cxnLst/>
              <a:rect l="l" t="t" r="r" b="b"/>
              <a:pathLst>
                <a:path w="659" h="1098" extrusionOk="0">
                  <a:moveTo>
                    <a:pt x="65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097"/>
                  </a:lnTo>
                  <a:lnTo>
                    <a:pt x="658" y="109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629;p86"/>
            <p:cNvSpPr/>
            <p:nvPr/>
          </p:nvSpPr>
          <p:spPr>
            <a:xfrm>
              <a:off x="6246384" y="1806273"/>
              <a:ext cx="45745" cy="51480"/>
            </a:xfrm>
            <a:custGeom>
              <a:avLst/>
              <a:gdLst/>
              <a:ahLst/>
              <a:cxnLst/>
              <a:rect l="l" t="t" r="r" b="b"/>
              <a:pathLst>
                <a:path w="1747" h="1966" extrusionOk="0">
                  <a:moveTo>
                    <a:pt x="1" y="0"/>
                  </a:moveTo>
                  <a:lnTo>
                    <a:pt x="1" y="439"/>
                  </a:lnTo>
                  <a:lnTo>
                    <a:pt x="659" y="439"/>
                  </a:lnTo>
                  <a:cubicBezTo>
                    <a:pt x="897" y="439"/>
                    <a:pt x="1088" y="630"/>
                    <a:pt x="1088" y="878"/>
                  </a:cubicBezTo>
                  <a:lnTo>
                    <a:pt x="1088" y="1966"/>
                  </a:lnTo>
                  <a:lnTo>
                    <a:pt x="1746" y="196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630;p86"/>
            <p:cNvSpPr/>
            <p:nvPr/>
          </p:nvSpPr>
          <p:spPr>
            <a:xfrm>
              <a:off x="6463719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439" y="0"/>
                  </a:moveTo>
                  <a:cubicBezTo>
                    <a:pt x="191" y="0"/>
                    <a:pt x="0" y="201"/>
                    <a:pt x="0" y="439"/>
                  </a:cubicBezTo>
                  <a:lnTo>
                    <a:pt x="0" y="3063"/>
                  </a:lnTo>
                  <a:lnTo>
                    <a:pt x="439" y="306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631;p86"/>
            <p:cNvSpPr/>
            <p:nvPr/>
          </p:nvSpPr>
          <p:spPr>
            <a:xfrm>
              <a:off x="6475215" y="1777548"/>
              <a:ext cx="16994" cy="28751"/>
            </a:xfrm>
            <a:custGeom>
              <a:avLst/>
              <a:gdLst/>
              <a:ahLst/>
              <a:cxnLst/>
              <a:rect l="l" t="t" r="r" b="b"/>
              <a:pathLst>
                <a:path w="649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649" y="1097"/>
                  </a:lnTo>
                  <a:lnTo>
                    <a:pt x="649" y="659"/>
                  </a:lnTo>
                  <a:cubicBezTo>
                    <a:pt x="649" y="296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632;p86"/>
            <p:cNvSpPr/>
            <p:nvPr/>
          </p:nvSpPr>
          <p:spPr>
            <a:xfrm>
              <a:off x="6475215" y="1806273"/>
              <a:ext cx="45719" cy="51480"/>
            </a:xfrm>
            <a:custGeom>
              <a:avLst/>
              <a:gdLst/>
              <a:ahLst/>
              <a:cxnLst/>
              <a:rect l="l" t="t" r="r" b="b"/>
              <a:pathLst>
                <a:path w="1746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878"/>
                  </a:lnTo>
                  <a:cubicBezTo>
                    <a:pt x="649" y="630"/>
                    <a:pt x="849" y="439"/>
                    <a:pt x="1088" y="439"/>
                  </a:cubicBezTo>
                  <a:lnTo>
                    <a:pt x="1746" y="439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633;p86"/>
            <p:cNvSpPr/>
            <p:nvPr/>
          </p:nvSpPr>
          <p:spPr>
            <a:xfrm>
              <a:off x="6349317" y="1823503"/>
              <a:ext cx="68709" cy="34250"/>
            </a:xfrm>
            <a:custGeom>
              <a:avLst/>
              <a:gdLst/>
              <a:ahLst/>
              <a:cxnLst/>
              <a:rect l="l" t="t" r="r" b="b"/>
              <a:pathLst>
                <a:path w="2624" h="1308" extrusionOk="0">
                  <a:moveTo>
                    <a:pt x="1307" y="1"/>
                  </a:moveTo>
                  <a:cubicBezTo>
                    <a:pt x="582" y="1"/>
                    <a:pt x="0" y="583"/>
                    <a:pt x="0" y="1308"/>
                  </a:cubicBezTo>
                  <a:lnTo>
                    <a:pt x="2624" y="1308"/>
                  </a:lnTo>
                  <a:cubicBezTo>
                    <a:pt x="2624" y="583"/>
                    <a:pt x="2032" y="1"/>
                    <a:pt x="1307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12634;p86"/>
          <p:cNvGrpSpPr/>
          <p:nvPr/>
        </p:nvGrpSpPr>
        <p:grpSpPr>
          <a:xfrm>
            <a:off x="10322275" y="976608"/>
            <a:ext cx="339515" cy="354781"/>
            <a:chOff x="5310611" y="1502972"/>
            <a:chExt cx="339515" cy="354781"/>
          </a:xfrm>
        </p:grpSpPr>
        <p:sp>
          <p:nvSpPr>
            <p:cNvPr id="497" name="Google Shape;12635;p86"/>
            <p:cNvSpPr/>
            <p:nvPr/>
          </p:nvSpPr>
          <p:spPr>
            <a:xfrm>
              <a:off x="5310611" y="1502972"/>
              <a:ext cx="339515" cy="343285"/>
            </a:xfrm>
            <a:custGeom>
              <a:avLst/>
              <a:gdLst/>
              <a:ahLst/>
              <a:cxnLst/>
              <a:rect l="l" t="t" r="r" b="b"/>
              <a:pathLst>
                <a:path w="12966" h="13110" extrusionOk="0">
                  <a:moveTo>
                    <a:pt x="5684" y="1"/>
                  </a:moveTo>
                  <a:cubicBezTo>
                    <a:pt x="5669" y="1"/>
                    <a:pt x="5654" y="1"/>
                    <a:pt x="5639" y="2"/>
                  </a:cubicBezTo>
                  <a:cubicBezTo>
                    <a:pt x="4656" y="2"/>
                    <a:pt x="2672" y="956"/>
                    <a:pt x="2453" y="2788"/>
                  </a:cubicBezTo>
                  <a:cubicBezTo>
                    <a:pt x="2329" y="3875"/>
                    <a:pt x="1909" y="4009"/>
                    <a:pt x="1670" y="4772"/>
                  </a:cubicBezTo>
                  <a:cubicBezTo>
                    <a:pt x="142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40" y="10505"/>
                    <a:pt x="1" y="10839"/>
                    <a:pt x="325" y="11793"/>
                  </a:cubicBezTo>
                  <a:cubicBezTo>
                    <a:pt x="573" y="12509"/>
                    <a:pt x="1890" y="13110"/>
                    <a:pt x="1890" y="13110"/>
                  </a:cubicBezTo>
                  <a:lnTo>
                    <a:pt x="11067" y="13110"/>
                  </a:lnTo>
                  <a:cubicBezTo>
                    <a:pt x="11067" y="13110"/>
                    <a:pt x="12393" y="12509"/>
                    <a:pt x="12632" y="11793"/>
                  </a:cubicBezTo>
                  <a:cubicBezTo>
                    <a:pt x="12966" y="10839"/>
                    <a:pt x="12117" y="10515"/>
                    <a:pt x="12145" y="9055"/>
                  </a:cubicBezTo>
                  <a:cubicBezTo>
                    <a:pt x="12164" y="7796"/>
                    <a:pt x="11745" y="7577"/>
                    <a:pt x="11535" y="6842"/>
                  </a:cubicBezTo>
                  <a:cubicBezTo>
                    <a:pt x="11325" y="6098"/>
                    <a:pt x="11535" y="5592"/>
                    <a:pt x="11287" y="4772"/>
                  </a:cubicBezTo>
                  <a:cubicBezTo>
                    <a:pt x="11058" y="4009"/>
                    <a:pt x="10638" y="3875"/>
                    <a:pt x="10504" y="2788"/>
                  </a:cubicBezTo>
                  <a:cubicBezTo>
                    <a:pt x="10285" y="956"/>
                    <a:pt x="8301" y="2"/>
                    <a:pt x="7318" y="2"/>
                  </a:cubicBezTo>
                  <a:cubicBezTo>
                    <a:pt x="7303" y="1"/>
                    <a:pt x="7288" y="1"/>
                    <a:pt x="7273" y="1"/>
                  </a:cubicBezTo>
                  <a:cubicBezTo>
                    <a:pt x="7078" y="1"/>
                    <a:pt x="6886" y="58"/>
                    <a:pt x="6727" y="164"/>
                  </a:cubicBezTo>
                  <a:cubicBezTo>
                    <a:pt x="6650" y="212"/>
                    <a:pt x="6564" y="236"/>
                    <a:pt x="6480" y="236"/>
                  </a:cubicBezTo>
                  <a:cubicBezTo>
                    <a:pt x="6395" y="236"/>
                    <a:pt x="6312" y="212"/>
                    <a:pt x="6240" y="164"/>
                  </a:cubicBezTo>
                  <a:cubicBezTo>
                    <a:pt x="6072" y="58"/>
                    <a:pt x="5879" y="1"/>
                    <a:pt x="5684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636;p86"/>
            <p:cNvSpPr/>
            <p:nvPr/>
          </p:nvSpPr>
          <p:spPr>
            <a:xfrm>
              <a:off x="5310611" y="1502972"/>
              <a:ext cx="169914" cy="343285"/>
            </a:xfrm>
            <a:custGeom>
              <a:avLst/>
              <a:gdLst/>
              <a:ahLst/>
              <a:cxnLst/>
              <a:rect l="l" t="t" r="r" b="b"/>
              <a:pathLst>
                <a:path w="6489" h="13110" extrusionOk="0">
                  <a:moveTo>
                    <a:pt x="5694" y="1"/>
                  </a:moveTo>
                  <a:cubicBezTo>
                    <a:pt x="5679" y="1"/>
                    <a:pt x="5664" y="1"/>
                    <a:pt x="5649" y="2"/>
                  </a:cubicBezTo>
                  <a:cubicBezTo>
                    <a:pt x="4666" y="2"/>
                    <a:pt x="2682" y="956"/>
                    <a:pt x="2462" y="2788"/>
                  </a:cubicBezTo>
                  <a:cubicBezTo>
                    <a:pt x="2329" y="3875"/>
                    <a:pt x="1909" y="4009"/>
                    <a:pt x="1680" y="4772"/>
                  </a:cubicBezTo>
                  <a:cubicBezTo>
                    <a:pt x="143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50" y="10505"/>
                    <a:pt x="1" y="10839"/>
                    <a:pt x="335" y="11793"/>
                  </a:cubicBezTo>
                  <a:cubicBezTo>
                    <a:pt x="573" y="12509"/>
                    <a:pt x="1899" y="13110"/>
                    <a:pt x="1899" y="13110"/>
                  </a:cubicBezTo>
                  <a:lnTo>
                    <a:pt x="6488" y="13110"/>
                  </a:lnTo>
                  <a:lnTo>
                    <a:pt x="6479" y="231"/>
                  </a:lnTo>
                  <a:cubicBezTo>
                    <a:pt x="6393" y="231"/>
                    <a:pt x="6316" y="212"/>
                    <a:pt x="6240" y="164"/>
                  </a:cubicBezTo>
                  <a:cubicBezTo>
                    <a:pt x="6072" y="58"/>
                    <a:pt x="5887" y="1"/>
                    <a:pt x="569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637;p86"/>
            <p:cNvSpPr/>
            <p:nvPr/>
          </p:nvSpPr>
          <p:spPr>
            <a:xfrm>
              <a:off x="5348841" y="1709101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2"/>
                    <a:pt x="3130" y="1946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8"/>
                  </a:cubicBezTo>
                  <a:lnTo>
                    <a:pt x="1" y="5028"/>
                  </a:lnTo>
                  <a:cubicBezTo>
                    <a:pt x="1" y="5381"/>
                    <a:pt x="287" y="5677"/>
                    <a:pt x="649" y="5677"/>
                  </a:cubicBezTo>
                  <a:lnTo>
                    <a:pt x="9388" y="5677"/>
                  </a:lnTo>
                  <a:cubicBezTo>
                    <a:pt x="9750" y="5677"/>
                    <a:pt x="10046" y="5381"/>
                    <a:pt x="10046" y="5028"/>
                  </a:cubicBezTo>
                  <a:lnTo>
                    <a:pt x="10046" y="3988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6"/>
                  </a:lnTo>
                  <a:cubicBezTo>
                    <a:pt x="656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638;p86"/>
            <p:cNvSpPr/>
            <p:nvPr/>
          </p:nvSpPr>
          <p:spPr>
            <a:xfrm>
              <a:off x="5348841" y="1767048"/>
              <a:ext cx="263081" cy="90705"/>
            </a:xfrm>
            <a:custGeom>
              <a:avLst/>
              <a:gdLst/>
              <a:ahLst/>
              <a:cxnLst/>
              <a:rect l="l" t="t" r="r" b="b"/>
              <a:pathLst>
                <a:path w="10047" h="3464" extrusionOk="0">
                  <a:moveTo>
                    <a:pt x="2376" y="1"/>
                  </a:moveTo>
                  <a:lnTo>
                    <a:pt x="878" y="535"/>
                  </a:lnTo>
                  <a:cubicBezTo>
                    <a:pt x="354" y="716"/>
                    <a:pt x="1" y="1212"/>
                    <a:pt x="1" y="1765"/>
                  </a:cubicBezTo>
                  <a:lnTo>
                    <a:pt x="1" y="2815"/>
                  </a:lnTo>
                  <a:cubicBezTo>
                    <a:pt x="1" y="3168"/>
                    <a:pt x="296" y="3464"/>
                    <a:pt x="659" y="3464"/>
                  </a:cubicBezTo>
                  <a:lnTo>
                    <a:pt x="9397" y="3464"/>
                  </a:lnTo>
                  <a:cubicBezTo>
                    <a:pt x="9760" y="3464"/>
                    <a:pt x="10046" y="3168"/>
                    <a:pt x="10046" y="2815"/>
                  </a:cubicBezTo>
                  <a:lnTo>
                    <a:pt x="10046" y="1775"/>
                  </a:lnTo>
                  <a:cubicBezTo>
                    <a:pt x="10046" y="1212"/>
                    <a:pt x="9703" y="716"/>
                    <a:pt x="9178" y="535"/>
                  </a:cubicBezTo>
                  <a:lnTo>
                    <a:pt x="7671" y="1"/>
                  </a:lnTo>
                  <a:cubicBezTo>
                    <a:pt x="7070" y="821"/>
                    <a:pt x="6268" y="1727"/>
                    <a:pt x="5333" y="2223"/>
                  </a:cubicBezTo>
                  <a:cubicBezTo>
                    <a:pt x="5238" y="2276"/>
                    <a:pt x="5131" y="2302"/>
                    <a:pt x="5023" y="2302"/>
                  </a:cubicBezTo>
                  <a:cubicBezTo>
                    <a:pt x="4916" y="2302"/>
                    <a:pt x="4809" y="2276"/>
                    <a:pt x="4713" y="2223"/>
                  </a:cubicBezTo>
                  <a:cubicBezTo>
                    <a:pt x="3778" y="1727"/>
                    <a:pt x="2977" y="821"/>
                    <a:pt x="2376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639;p86"/>
            <p:cNvSpPr/>
            <p:nvPr/>
          </p:nvSpPr>
          <p:spPr>
            <a:xfrm>
              <a:off x="5446013" y="1708839"/>
              <a:ext cx="68736" cy="23069"/>
            </a:xfrm>
            <a:custGeom>
              <a:avLst/>
              <a:gdLst/>
              <a:ahLst/>
              <a:cxnLst/>
              <a:rect l="l" t="t" r="r" b="b"/>
              <a:pathLst>
                <a:path w="2625" h="881" extrusionOk="0">
                  <a:moveTo>
                    <a:pt x="1" y="1"/>
                  </a:moveTo>
                  <a:lnTo>
                    <a:pt x="1" y="602"/>
                  </a:lnTo>
                  <a:cubicBezTo>
                    <a:pt x="416" y="788"/>
                    <a:pt x="862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640;p86"/>
            <p:cNvSpPr/>
            <p:nvPr/>
          </p:nvSpPr>
          <p:spPr>
            <a:xfrm>
              <a:off x="5406055" y="1548979"/>
              <a:ext cx="148652" cy="171381"/>
            </a:xfrm>
            <a:custGeom>
              <a:avLst/>
              <a:gdLst/>
              <a:ahLst/>
              <a:cxnLst/>
              <a:rect l="l" t="t" r="r" b="b"/>
              <a:pathLst>
                <a:path w="5677" h="6545" extrusionOk="0">
                  <a:moveTo>
                    <a:pt x="0" y="0"/>
                  </a:moveTo>
                  <a:lnTo>
                    <a:pt x="0" y="3711"/>
                  </a:lnTo>
                  <a:cubicBezTo>
                    <a:pt x="0" y="5276"/>
                    <a:pt x="1269" y="6545"/>
                    <a:pt x="2834" y="6545"/>
                  </a:cubicBezTo>
                  <a:cubicBezTo>
                    <a:pt x="4408" y="6545"/>
                    <a:pt x="5676" y="5276"/>
                    <a:pt x="5676" y="3711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641;p86"/>
            <p:cNvSpPr/>
            <p:nvPr/>
          </p:nvSpPr>
          <p:spPr>
            <a:xfrm>
              <a:off x="5405584" y="1548979"/>
              <a:ext cx="149124" cy="171590"/>
            </a:xfrm>
            <a:custGeom>
              <a:avLst/>
              <a:gdLst/>
              <a:ahLst/>
              <a:cxnLst/>
              <a:rect l="l" t="t" r="r" b="b"/>
              <a:pathLst>
                <a:path w="5695" h="6553" extrusionOk="0">
                  <a:moveTo>
                    <a:pt x="18" y="0"/>
                  </a:moveTo>
                  <a:lnTo>
                    <a:pt x="18" y="3711"/>
                  </a:lnTo>
                  <a:cubicBezTo>
                    <a:pt x="1" y="5302"/>
                    <a:pt x="1299" y="6552"/>
                    <a:pt x="2836" y="6552"/>
                  </a:cubicBezTo>
                  <a:cubicBezTo>
                    <a:pt x="2985" y="6552"/>
                    <a:pt x="3137" y="6541"/>
                    <a:pt x="3290" y="6516"/>
                  </a:cubicBezTo>
                  <a:cubicBezTo>
                    <a:pt x="1907" y="6297"/>
                    <a:pt x="886" y="5104"/>
                    <a:pt x="886" y="3711"/>
                  </a:cubicBezTo>
                  <a:lnTo>
                    <a:pt x="886" y="2576"/>
                  </a:lnTo>
                  <a:cubicBezTo>
                    <a:pt x="886" y="2395"/>
                    <a:pt x="944" y="2223"/>
                    <a:pt x="1039" y="2070"/>
                  </a:cubicBezTo>
                  <a:cubicBezTo>
                    <a:pt x="1392" y="1489"/>
                    <a:pt x="1735" y="1412"/>
                    <a:pt x="2117" y="1307"/>
                  </a:cubicBezTo>
                  <a:cubicBezTo>
                    <a:pt x="2384" y="1260"/>
                    <a:pt x="2632" y="1164"/>
                    <a:pt x="2852" y="1021"/>
                  </a:cubicBezTo>
                  <a:cubicBezTo>
                    <a:pt x="3081" y="1164"/>
                    <a:pt x="3329" y="1260"/>
                    <a:pt x="3586" y="1307"/>
                  </a:cubicBezTo>
                  <a:cubicBezTo>
                    <a:pt x="3977" y="1412"/>
                    <a:pt x="4311" y="1489"/>
                    <a:pt x="4664" y="2070"/>
                  </a:cubicBezTo>
                  <a:cubicBezTo>
                    <a:pt x="4931" y="2490"/>
                    <a:pt x="5284" y="2853"/>
                    <a:pt x="5694" y="3129"/>
                  </a:cubicBezTo>
                  <a:lnTo>
                    <a:pt x="569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642;p86"/>
            <p:cNvSpPr/>
            <p:nvPr/>
          </p:nvSpPr>
          <p:spPr>
            <a:xfrm>
              <a:off x="5455047" y="1668802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3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8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643;p86"/>
            <p:cNvSpPr/>
            <p:nvPr/>
          </p:nvSpPr>
          <p:spPr>
            <a:xfrm>
              <a:off x="5440279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6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2644;p86"/>
            <p:cNvSpPr/>
            <p:nvPr/>
          </p:nvSpPr>
          <p:spPr>
            <a:xfrm>
              <a:off x="5508962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3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2645;p86"/>
            <p:cNvSpPr/>
            <p:nvPr/>
          </p:nvSpPr>
          <p:spPr>
            <a:xfrm>
              <a:off x="5432528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2646;p86"/>
            <p:cNvSpPr/>
            <p:nvPr/>
          </p:nvSpPr>
          <p:spPr>
            <a:xfrm>
              <a:off x="5501211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lnTo>
                    <a:pt x="736" y="440"/>
                  </a:lnTo>
                  <a:cubicBezTo>
                    <a:pt x="1022" y="440"/>
                    <a:pt x="1022" y="1"/>
                    <a:pt x="73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647;p86"/>
            <p:cNvSpPr/>
            <p:nvPr/>
          </p:nvSpPr>
          <p:spPr>
            <a:xfrm>
              <a:off x="5353842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287" y="0"/>
                  </a:moveTo>
                  <a:cubicBezTo>
                    <a:pt x="172" y="96"/>
                    <a:pt x="77" y="210"/>
                    <a:pt x="0" y="334"/>
                  </a:cubicBezTo>
                  <a:lnTo>
                    <a:pt x="1117" y="1298"/>
                  </a:lnTo>
                  <a:cubicBezTo>
                    <a:pt x="1260" y="1422"/>
                    <a:pt x="1346" y="1603"/>
                    <a:pt x="1346" y="1794"/>
                  </a:cubicBezTo>
                  <a:lnTo>
                    <a:pt x="1346" y="2710"/>
                  </a:lnTo>
                  <a:lnTo>
                    <a:pt x="1784" y="2710"/>
                  </a:lnTo>
                  <a:lnTo>
                    <a:pt x="1784" y="1794"/>
                  </a:lnTo>
                  <a:cubicBezTo>
                    <a:pt x="1784" y="1479"/>
                    <a:pt x="1641" y="1174"/>
                    <a:pt x="1403" y="97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648;p86"/>
            <p:cNvSpPr/>
            <p:nvPr/>
          </p:nvSpPr>
          <p:spPr>
            <a:xfrm>
              <a:off x="5560415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1489" y="0"/>
                  </a:moveTo>
                  <a:lnTo>
                    <a:pt x="383" y="973"/>
                  </a:lnTo>
                  <a:cubicBezTo>
                    <a:pt x="134" y="1174"/>
                    <a:pt x="1" y="1479"/>
                    <a:pt x="1" y="1794"/>
                  </a:cubicBezTo>
                  <a:lnTo>
                    <a:pt x="1" y="2710"/>
                  </a:lnTo>
                  <a:lnTo>
                    <a:pt x="440" y="2710"/>
                  </a:lnTo>
                  <a:lnTo>
                    <a:pt x="440" y="1794"/>
                  </a:lnTo>
                  <a:cubicBezTo>
                    <a:pt x="440" y="1603"/>
                    <a:pt x="516" y="1422"/>
                    <a:pt x="669" y="1298"/>
                  </a:cubicBezTo>
                  <a:lnTo>
                    <a:pt x="1785" y="334"/>
                  </a:lnTo>
                  <a:cubicBezTo>
                    <a:pt x="1699" y="210"/>
                    <a:pt x="1604" y="96"/>
                    <a:pt x="14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649;p86"/>
            <p:cNvSpPr/>
            <p:nvPr/>
          </p:nvSpPr>
          <p:spPr>
            <a:xfrm>
              <a:off x="5480499" y="1502972"/>
              <a:ext cx="149909" cy="256613"/>
            </a:xfrm>
            <a:custGeom>
              <a:avLst/>
              <a:gdLst/>
              <a:ahLst/>
              <a:cxnLst/>
              <a:rect l="l" t="t" r="r" b="b"/>
              <a:pathLst>
                <a:path w="5725" h="9800" extrusionOk="0">
                  <a:moveTo>
                    <a:pt x="785" y="1"/>
                  </a:moveTo>
                  <a:cubicBezTo>
                    <a:pt x="590" y="1"/>
                    <a:pt x="398" y="58"/>
                    <a:pt x="239" y="164"/>
                  </a:cubicBezTo>
                  <a:cubicBezTo>
                    <a:pt x="162" y="212"/>
                    <a:pt x="76" y="231"/>
                    <a:pt x="0" y="231"/>
                  </a:cubicBezTo>
                  <a:lnTo>
                    <a:pt x="0" y="2187"/>
                  </a:lnTo>
                  <a:cubicBezTo>
                    <a:pt x="563" y="2902"/>
                    <a:pt x="1393" y="2330"/>
                    <a:pt x="2185" y="3589"/>
                  </a:cubicBezTo>
                  <a:cubicBezTo>
                    <a:pt x="2843" y="4667"/>
                    <a:pt x="3683" y="4629"/>
                    <a:pt x="3969" y="5468"/>
                  </a:cubicBezTo>
                  <a:cubicBezTo>
                    <a:pt x="4055" y="5707"/>
                    <a:pt x="4007" y="5974"/>
                    <a:pt x="4026" y="6222"/>
                  </a:cubicBezTo>
                  <a:cubicBezTo>
                    <a:pt x="4150" y="7653"/>
                    <a:pt x="5238" y="8302"/>
                    <a:pt x="5724" y="9799"/>
                  </a:cubicBezTo>
                  <a:cubicBezTo>
                    <a:pt x="5676" y="9551"/>
                    <a:pt x="5648" y="9303"/>
                    <a:pt x="5657" y="9055"/>
                  </a:cubicBezTo>
                  <a:cubicBezTo>
                    <a:pt x="5676" y="7796"/>
                    <a:pt x="5257" y="7577"/>
                    <a:pt x="5047" y="6842"/>
                  </a:cubicBezTo>
                  <a:cubicBezTo>
                    <a:pt x="4837" y="6098"/>
                    <a:pt x="5047" y="5592"/>
                    <a:pt x="4799" y="4772"/>
                  </a:cubicBezTo>
                  <a:cubicBezTo>
                    <a:pt x="4570" y="4009"/>
                    <a:pt x="4150" y="3875"/>
                    <a:pt x="4016" y="2788"/>
                  </a:cubicBezTo>
                  <a:cubicBezTo>
                    <a:pt x="3797" y="956"/>
                    <a:pt x="1813" y="2"/>
                    <a:pt x="830" y="2"/>
                  </a:cubicBezTo>
                  <a:cubicBezTo>
                    <a:pt x="815" y="1"/>
                    <a:pt x="800" y="1"/>
                    <a:pt x="78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650;p86"/>
            <p:cNvSpPr/>
            <p:nvPr/>
          </p:nvSpPr>
          <p:spPr>
            <a:xfrm>
              <a:off x="5330354" y="1502972"/>
              <a:ext cx="149909" cy="256351"/>
            </a:xfrm>
            <a:custGeom>
              <a:avLst/>
              <a:gdLst/>
              <a:ahLst/>
              <a:cxnLst/>
              <a:rect l="l" t="t" r="r" b="b"/>
              <a:pathLst>
                <a:path w="5725" h="9790" extrusionOk="0">
                  <a:moveTo>
                    <a:pt x="4938" y="1"/>
                  </a:moveTo>
                  <a:cubicBezTo>
                    <a:pt x="4923" y="1"/>
                    <a:pt x="4909" y="1"/>
                    <a:pt x="4895" y="2"/>
                  </a:cubicBezTo>
                  <a:cubicBezTo>
                    <a:pt x="3902" y="2"/>
                    <a:pt x="1928" y="956"/>
                    <a:pt x="1699" y="2788"/>
                  </a:cubicBezTo>
                  <a:cubicBezTo>
                    <a:pt x="1575" y="3875"/>
                    <a:pt x="1155" y="4009"/>
                    <a:pt x="926" y="4772"/>
                  </a:cubicBezTo>
                  <a:cubicBezTo>
                    <a:pt x="678" y="5592"/>
                    <a:pt x="888" y="6098"/>
                    <a:pt x="678" y="6842"/>
                  </a:cubicBezTo>
                  <a:cubicBezTo>
                    <a:pt x="468" y="7577"/>
                    <a:pt x="48" y="7796"/>
                    <a:pt x="67" y="9055"/>
                  </a:cubicBezTo>
                  <a:cubicBezTo>
                    <a:pt x="77" y="9303"/>
                    <a:pt x="48" y="9551"/>
                    <a:pt x="1" y="9790"/>
                  </a:cubicBezTo>
                  <a:cubicBezTo>
                    <a:pt x="487" y="8302"/>
                    <a:pt x="1584" y="7653"/>
                    <a:pt x="1689" y="6222"/>
                  </a:cubicBezTo>
                  <a:cubicBezTo>
                    <a:pt x="1718" y="5974"/>
                    <a:pt x="1670" y="5707"/>
                    <a:pt x="1756" y="5468"/>
                  </a:cubicBezTo>
                  <a:cubicBezTo>
                    <a:pt x="2042" y="4629"/>
                    <a:pt x="2872" y="4667"/>
                    <a:pt x="3540" y="3589"/>
                  </a:cubicBezTo>
                  <a:cubicBezTo>
                    <a:pt x="4322" y="2330"/>
                    <a:pt x="5162" y="2902"/>
                    <a:pt x="5725" y="2187"/>
                  </a:cubicBezTo>
                  <a:lnTo>
                    <a:pt x="5725" y="231"/>
                  </a:lnTo>
                  <a:cubicBezTo>
                    <a:pt x="5639" y="231"/>
                    <a:pt x="5553" y="212"/>
                    <a:pt x="5486" y="164"/>
                  </a:cubicBezTo>
                  <a:cubicBezTo>
                    <a:pt x="5318" y="58"/>
                    <a:pt x="5125" y="1"/>
                    <a:pt x="493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12651;p86"/>
          <p:cNvGrpSpPr/>
          <p:nvPr/>
        </p:nvGrpSpPr>
        <p:grpSpPr>
          <a:xfrm>
            <a:off x="11265301" y="3263737"/>
            <a:ext cx="274550" cy="354833"/>
            <a:chOff x="6253637" y="3790101"/>
            <a:chExt cx="274550" cy="354833"/>
          </a:xfrm>
        </p:grpSpPr>
        <p:sp>
          <p:nvSpPr>
            <p:cNvPr id="514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12669;p86"/>
          <p:cNvGrpSpPr/>
          <p:nvPr/>
        </p:nvGrpSpPr>
        <p:grpSpPr>
          <a:xfrm>
            <a:off x="10814395" y="3263816"/>
            <a:ext cx="274576" cy="354754"/>
            <a:chOff x="5802731" y="3790180"/>
            <a:chExt cx="274576" cy="354754"/>
          </a:xfrm>
        </p:grpSpPr>
        <p:sp>
          <p:nvSpPr>
            <p:cNvPr id="532" name="Google Shape;12670;p86"/>
            <p:cNvSpPr/>
            <p:nvPr/>
          </p:nvSpPr>
          <p:spPr>
            <a:xfrm>
              <a:off x="5802731" y="4026761"/>
              <a:ext cx="274576" cy="117937"/>
            </a:xfrm>
            <a:custGeom>
              <a:avLst/>
              <a:gdLst/>
              <a:ahLst/>
              <a:cxnLst/>
              <a:rect l="l" t="t" r="r" b="b"/>
              <a:pathLst>
                <a:path w="10486" h="4504" extrusionOk="0">
                  <a:moveTo>
                    <a:pt x="3244" y="1"/>
                  </a:move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845"/>
                  </a:lnTo>
                  <a:cubicBezTo>
                    <a:pt x="1" y="4208"/>
                    <a:pt x="296" y="4503"/>
                    <a:pt x="659" y="4503"/>
                  </a:cubicBezTo>
                  <a:lnTo>
                    <a:pt x="9827" y="4503"/>
                  </a:lnTo>
                  <a:cubicBezTo>
                    <a:pt x="10189" y="4503"/>
                    <a:pt x="10485" y="4208"/>
                    <a:pt x="10485" y="3845"/>
                  </a:cubicBezTo>
                  <a:lnTo>
                    <a:pt x="10485" y="1937"/>
                  </a:lnTo>
                  <a:cubicBezTo>
                    <a:pt x="10485" y="1355"/>
                    <a:pt x="10103" y="840"/>
                    <a:pt x="9541" y="678"/>
                  </a:cubicBezTo>
                  <a:lnTo>
                    <a:pt x="7241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2671;p86"/>
            <p:cNvSpPr/>
            <p:nvPr/>
          </p:nvSpPr>
          <p:spPr>
            <a:xfrm>
              <a:off x="5899904" y="4030270"/>
              <a:ext cx="80231" cy="114428"/>
            </a:xfrm>
            <a:custGeom>
              <a:avLst/>
              <a:gdLst/>
              <a:ahLst/>
              <a:cxnLst/>
              <a:rect l="l" t="t" r="r" b="b"/>
              <a:pathLst>
                <a:path w="3064" h="4370" extrusionOk="0">
                  <a:moveTo>
                    <a:pt x="1" y="0"/>
                  </a:moveTo>
                  <a:lnTo>
                    <a:pt x="440" y="4369"/>
                  </a:lnTo>
                  <a:lnTo>
                    <a:pt x="2624" y="4369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2672;p86"/>
            <p:cNvSpPr/>
            <p:nvPr/>
          </p:nvSpPr>
          <p:spPr>
            <a:xfrm>
              <a:off x="5899904" y="4030506"/>
              <a:ext cx="80231" cy="34250"/>
            </a:xfrm>
            <a:custGeom>
              <a:avLst/>
              <a:gdLst/>
              <a:ahLst/>
              <a:cxnLst/>
              <a:rect l="l" t="t" r="r" b="b"/>
              <a:pathLst>
                <a:path w="3064" h="1308" extrusionOk="0">
                  <a:moveTo>
                    <a:pt x="1" y="1"/>
                  </a:moveTo>
                  <a:lnTo>
                    <a:pt x="67" y="649"/>
                  </a:lnTo>
                  <a:cubicBezTo>
                    <a:pt x="459" y="1088"/>
                    <a:pt x="995" y="1308"/>
                    <a:pt x="1532" y="1308"/>
                  </a:cubicBezTo>
                  <a:cubicBezTo>
                    <a:pt x="2068" y="1308"/>
                    <a:pt x="2605" y="1088"/>
                    <a:pt x="2996" y="649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673;p86"/>
            <p:cNvSpPr/>
            <p:nvPr/>
          </p:nvSpPr>
          <p:spPr>
            <a:xfrm>
              <a:off x="5899904" y="3973318"/>
              <a:ext cx="80231" cy="79943"/>
            </a:xfrm>
            <a:custGeom>
              <a:avLst/>
              <a:gdLst/>
              <a:ahLst/>
              <a:cxnLst/>
              <a:rect l="l" t="t" r="r" b="b"/>
              <a:pathLst>
                <a:path w="3064" h="3053" extrusionOk="0">
                  <a:moveTo>
                    <a:pt x="1" y="0"/>
                  </a:moveTo>
                  <a:lnTo>
                    <a:pt x="1" y="1526"/>
                  </a:lnTo>
                  <a:cubicBezTo>
                    <a:pt x="1" y="2366"/>
                    <a:pt x="688" y="3053"/>
                    <a:pt x="1527" y="3053"/>
                  </a:cubicBezTo>
                  <a:cubicBezTo>
                    <a:pt x="2376" y="3053"/>
                    <a:pt x="3053" y="2375"/>
                    <a:pt x="3063" y="152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674;p86"/>
            <p:cNvSpPr/>
            <p:nvPr/>
          </p:nvSpPr>
          <p:spPr>
            <a:xfrm>
              <a:off x="5899904" y="3973318"/>
              <a:ext cx="80231" cy="34119"/>
            </a:xfrm>
            <a:custGeom>
              <a:avLst/>
              <a:gdLst/>
              <a:ahLst/>
              <a:cxnLst/>
              <a:rect l="l" t="t" r="r" b="b"/>
              <a:pathLst>
                <a:path w="3064" h="1303" extrusionOk="0">
                  <a:moveTo>
                    <a:pt x="1" y="0"/>
                  </a:moveTo>
                  <a:lnTo>
                    <a:pt x="1" y="916"/>
                  </a:lnTo>
                  <a:cubicBezTo>
                    <a:pt x="478" y="1173"/>
                    <a:pt x="1002" y="1302"/>
                    <a:pt x="1528" y="1302"/>
                  </a:cubicBezTo>
                  <a:cubicBezTo>
                    <a:pt x="2054" y="1302"/>
                    <a:pt x="2581" y="1173"/>
                    <a:pt x="3063" y="91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675;p86"/>
            <p:cNvSpPr/>
            <p:nvPr/>
          </p:nvSpPr>
          <p:spPr>
            <a:xfrm>
              <a:off x="5843711" y="3841659"/>
              <a:ext cx="192355" cy="154413"/>
            </a:xfrm>
            <a:custGeom>
              <a:avLst/>
              <a:gdLst/>
              <a:ahLst/>
              <a:cxnLst/>
              <a:rect l="l" t="t" r="r" b="b"/>
              <a:pathLst>
                <a:path w="7346" h="5897" extrusionOk="0">
                  <a:moveTo>
                    <a:pt x="830" y="0"/>
                  </a:moveTo>
                  <a:lnTo>
                    <a:pt x="830" y="2185"/>
                  </a:lnTo>
                  <a:lnTo>
                    <a:pt x="725" y="2185"/>
                  </a:lnTo>
                  <a:cubicBezTo>
                    <a:pt x="0" y="2185"/>
                    <a:pt x="0" y="3273"/>
                    <a:pt x="725" y="3273"/>
                  </a:cubicBezTo>
                  <a:lnTo>
                    <a:pt x="840" y="3273"/>
                  </a:lnTo>
                  <a:cubicBezTo>
                    <a:pt x="954" y="4751"/>
                    <a:pt x="2194" y="5896"/>
                    <a:pt x="3673" y="5896"/>
                  </a:cubicBezTo>
                  <a:cubicBezTo>
                    <a:pt x="5152" y="5896"/>
                    <a:pt x="6392" y="4751"/>
                    <a:pt x="6497" y="3273"/>
                  </a:cubicBezTo>
                  <a:lnTo>
                    <a:pt x="6621" y="3273"/>
                  </a:lnTo>
                  <a:cubicBezTo>
                    <a:pt x="7346" y="3273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676;p86"/>
            <p:cNvSpPr/>
            <p:nvPr/>
          </p:nvSpPr>
          <p:spPr>
            <a:xfrm>
              <a:off x="5899904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7"/>
                    <a:pt x="96" y="661"/>
                    <a:pt x="220" y="661"/>
                  </a:cubicBezTo>
                  <a:cubicBezTo>
                    <a:pt x="335" y="661"/>
                    <a:pt x="440" y="557"/>
                    <a:pt x="440" y="442"/>
                  </a:cubicBezTo>
                  <a:lnTo>
                    <a:pt x="440" y="223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2677;p86"/>
            <p:cNvSpPr/>
            <p:nvPr/>
          </p:nvSpPr>
          <p:spPr>
            <a:xfrm>
              <a:off x="5968613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7"/>
                    <a:pt x="96" y="661"/>
                    <a:pt x="220" y="661"/>
                  </a:cubicBezTo>
                  <a:cubicBezTo>
                    <a:pt x="334" y="661"/>
                    <a:pt x="429" y="557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2678;p86"/>
            <p:cNvSpPr/>
            <p:nvPr/>
          </p:nvSpPr>
          <p:spPr>
            <a:xfrm>
              <a:off x="5892415" y="388161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0" y="1"/>
                    <a:pt x="0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2679;p86"/>
            <p:cNvSpPr/>
            <p:nvPr/>
          </p:nvSpPr>
          <p:spPr>
            <a:xfrm>
              <a:off x="5960863" y="388161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680;p86"/>
            <p:cNvSpPr/>
            <p:nvPr/>
          </p:nvSpPr>
          <p:spPr>
            <a:xfrm>
              <a:off x="5846460" y="3841659"/>
              <a:ext cx="154884" cy="154387"/>
            </a:xfrm>
            <a:custGeom>
              <a:avLst/>
              <a:gdLst/>
              <a:ahLst/>
              <a:cxnLst/>
              <a:rect l="l" t="t" r="r" b="b"/>
              <a:pathLst>
                <a:path w="5915" h="5896" extrusionOk="0">
                  <a:moveTo>
                    <a:pt x="735" y="0"/>
                  </a:moveTo>
                  <a:lnTo>
                    <a:pt x="735" y="2185"/>
                  </a:lnTo>
                  <a:lnTo>
                    <a:pt x="639" y="2185"/>
                  </a:lnTo>
                  <a:cubicBezTo>
                    <a:pt x="632" y="2185"/>
                    <a:pt x="625" y="2185"/>
                    <a:pt x="619" y="2185"/>
                  </a:cubicBezTo>
                  <a:cubicBezTo>
                    <a:pt x="379" y="2185"/>
                    <a:pt x="170" y="2345"/>
                    <a:pt x="96" y="2586"/>
                  </a:cubicBezTo>
                  <a:cubicBezTo>
                    <a:pt x="0" y="2929"/>
                    <a:pt x="258" y="3273"/>
                    <a:pt x="620" y="3273"/>
                  </a:cubicBezTo>
                  <a:lnTo>
                    <a:pt x="744" y="3273"/>
                  </a:lnTo>
                  <a:cubicBezTo>
                    <a:pt x="848" y="4776"/>
                    <a:pt x="2093" y="5895"/>
                    <a:pt x="3546" y="5895"/>
                  </a:cubicBezTo>
                  <a:cubicBezTo>
                    <a:pt x="3698" y="5895"/>
                    <a:pt x="3852" y="5883"/>
                    <a:pt x="4007" y="5858"/>
                  </a:cubicBezTo>
                  <a:cubicBezTo>
                    <a:pt x="2624" y="5648"/>
                    <a:pt x="1603" y="4456"/>
                    <a:pt x="1603" y="3063"/>
                  </a:cubicBezTo>
                  <a:lnTo>
                    <a:pt x="1603" y="1727"/>
                  </a:lnTo>
                  <a:cubicBezTo>
                    <a:pt x="1603" y="1234"/>
                    <a:pt x="1996" y="838"/>
                    <a:pt x="2481" y="838"/>
                  </a:cubicBezTo>
                  <a:cubicBezTo>
                    <a:pt x="2503" y="838"/>
                    <a:pt x="2525" y="838"/>
                    <a:pt x="2547" y="840"/>
                  </a:cubicBezTo>
                  <a:cubicBezTo>
                    <a:pt x="2690" y="850"/>
                    <a:pt x="2843" y="859"/>
                    <a:pt x="2996" y="859"/>
                  </a:cubicBezTo>
                  <a:cubicBezTo>
                    <a:pt x="3711" y="850"/>
                    <a:pt x="4417" y="745"/>
                    <a:pt x="5104" y="563"/>
                  </a:cubicBezTo>
                  <a:cubicBezTo>
                    <a:pt x="5428" y="468"/>
                    <a:pt x="5715" y="277"/>
                    <a:pt x="591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681;p86"/>
            <p:cNvSpPr/>
            <p:nvPr/>
          </p:nvSpPr>
          <p:spPr>
            <a:xfrm>
              <a:off x="5854185" y="3818643"/>
              <a:ext cx="40011" cy="83006"/>
            </a:xfrm>
            <a:custGeom>
              <a:avLst/>
              <a:gdLst/>
              <a:ahLst/>
              <a:cxnLst/>
              <a:rect l="l" t="t" r="r" b="b"/>
              <a:pathLst>
                <a:path w="1528" h="3170" extrusionOk="0">
                  <a:moveTo>
                    <a:pt x="1444" y="1"/>
                  </a:moveTo>
                  <a:cubicBezTo>
                    <a:pt x="648" y="1"/>
                    <a:pt x="1" y="609"/>
                    <a:pt x="1" y="1318"/>
                  </a:cubicBezTo>
                  <a:lnTo>
                    <a:pt x="1" y="3169"/>
                  </a:lnTo>
                  <a:lnTo>
                    <a:pt x="487" y="3112"/>
                  </a:lnTo>
                  <a:cubicBezTo>
                    <a:pt x="707" y="3083"/>
                    <a:pt x="869" y="2902"/>
                    <a:pt x="869" y="2673"/>
                  </a:cubicBezTo>
                  <a:lnTo>
                    <a:pt x="869" y="2406"/>
                  </a:lnTo>
                  <a:cubicBezTo>
                    <a:pt x="869" y="1538"/>
                    <a:pt x="1527" y="879"/>
                    <a:pt x="1527" y="879"/>
                  </a:cubicBezTo>
                  <a:lnTo>
                    <a:pt x="1499" y="2"/>
                  </a:lnTo>
                  <a:cubicBezTo>
                    <a:pt x="1480" y="1"/>
                    <a:pt x="1462" y="1"/>
                    <a:pt x="144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682;p86"/>
            <p:cNvSpPr/>
            <p:nvPr/>
          </p:nvSpPr>
          <p:spPr>
            <a:xfrm>
              <a:off x="5939888" y="4007515"/>
              <a:ext cx="72951" cy="137419"/>
            </a:xfrm>
            <a:custGeom>
              <a:avLst/>
              <a:gdLst/>
              <a:ahLst/>
              <a:cxnLst/>
              <a:rect l="l" t="t" r="r" b="b"/>
              <a:pathLst>
                <a:path w="2786" h="5248" extrusionOk="0">
                  <a:moveTo>
                    <a:pt x="1536" y="1"/>
                  </a:moveTo>
                  <a:lnTo>
                    <a:pt x="0" y="5248"/>
                  </a:lnTo>
                  <a:lnTo>
                    <a:pt x="1317" y="5248"/>
                  </a:lnTo>
                  <a:lnTo>
                    <a:pt x="2700" y="2462"/>
                  </a:lnTo>
                  <a:cubicBezTo>
                    <a:pt x="2786" y="2300"/>
                    <a:pt x="2757" y="2090"/>
                    <a:pt x="2624" y="1966"/>
                  </a:cubicBezTo>
                  <a:lnTo>
                    <a:pt x="2185" y="1527"/>
                  </a:lnTo>
                  <a:lnTo>
                    <a:pt x="2652" y="907"/>
                  </a:lnTo>
                  <a:cubicBezTo>
                    <a:pt x="2748" y="774"/>
                    <a:pt x="2709" y="583"/>
                    <a:pt x="2557" y="516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683;p86"/>
            <p:cNvSpPr/>
            <p:nvPr/>
          </p:nvSpPr>
          <p:spPr>
            <a:xfrm>
              <a:off x="6012316" y="4093323"/>
              <a:ext cx="43755" cy="40011"/>
            </a:xfrm>
            <a:custGeom>
              <a:avLst/>
              <a:gdLst/>
              <a:ahLst/>
              <a:cxnLst/>
              <a:rect l="l" t="t" r="r" b="b"/>
              <a:pathLst>
                <a:path w="1671" h="1528" extrusionOk="0">
                  <a:moveTo>
                    <a:pt x="840" y="1"/>
                  </a:moveTo>
                  <a:cubicBezTo>
                    <a:pt x="730" y="1"/>
                    <a:pt x="621" y="72"/>
                    <a:pt x="621" y="216"/>
                  </a:cubicBezTo>
                  <a:lnTo>
                    <a:pt x="621" y="549"/>
                  </a:lnTo>
                  <a:lnTo>
                    <a:pt x="296" y="549"/>
                  </a:lnTo>
                  <a:cubicBezTo>
                    <a:pt x="293" y="549"/>
                    <a:pt x="290" y="549"/>
                    <a:pt x="287" y="549"/>
                  </a:cubicBezTo>
                  <a:cubicBezTo>
                    <a:pt x="1" y="549"/>
                    <a:pt x="4" y="979"/>
                    <a:pt x="296" y="979"/>
                  </a:cubicBezTo>
                  <a:lnTo>
                    <a:pt x="621" y="979"/>
                  </a:lnTo>
                  <a:lnTo>
                    <a:pt x="621" y="1313"/>
                  </a:lnTo>
                  <a:cubicBezTo>
                    <a:pt x="621" y="1456"/>
                    <a:pt x="730" y="1527"/>
                    <a:pt x="840" y="1527"/>
                  </a:cubicBezTo>
                  <a:cubicBezTo>
                    <a:pt x="950" y="1527"/>
                    <a:pt x="1060" y="1456"/>
                    <a:pt x="1060" y="1313"/>
                  </a:cubicBezTo>
                  <a:lnTo>
                    <a:pt x="1060" y="979"/>
                  </a:lnTo>
                  <a:lnTo>
                    <a:pt x="1384" y="979"/>
                  </a:lnTo>
                  <a:cubicBezTo>
                    <a:pt x="1670" y="979"/>
                    <a:pt x="1670" y="549"/>
                    <a:pt x="1384" y="549"/>
                  </a:cubicBezTo>
                  <a:lnTo>
                    <a:pt x="1060" y="549"/>
                  </a:lnTo>
                  <a:lnTo>
                    <a:pt x="1060" y="216"/>
                  </a:lnTo>
                  <a:cubicBezTo>
                    <a:pt x="1060" y="72"/>
                    <a:pt x="950" y="1"/>
                    <a:pt x="84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684;p86"/>
            <p:cNvSpPr/>
            <p:nvPr/>
          </p:nvSpPr>
          <p:spPr>
            <a:xfrm>
              <a:off x="5985843" y="3801649"/>
              <a:ext cx="39984" cy="100001"/>
            </a:xfrm>
            <a:custGeom>
              <a:avLst/>
              <a:gdLst/>
              <a:ahLst/>
              <a:cxnLst/>
              <a:rect l="l" t="t" r="r" b="b"/>
              <a:pathLst>
                <a:path w="1527" h="3819" extrusionOk="0">
                  <a:moveTo>
                    <a:pt x="91" y="0"/>
                  </a:moveTo>
                  <a:cubicBezTo>
                    <a:pt x="68" y="0"/>
                    <a:pt x="44" y="1"/>
                    <a:pt x="20" y="2"/>
                  </a:cubicBezTo>
                  <a:lnTo>
                    <a:pt x="0" y="1528"/>
                  </a:lnTo>
                  <a:cubicBezTo>
                    <a:pt x="0" y="1528"/>
                    <a:pt x="649" y="2187"/>
                    <a:pt x="649" y="3055"/>
                  </a:cubicBezTo>
                  <a:lnTo>
                    <a:pt x="649" y="3322"/>
                  </a:lnTo>
                  <a:cubicBezTo>
                    <a:pt x="649" y="3541"/>
                    <a:pt x="811" y="3732"/>
                    <a:pt x="1031" y="3761"/>
                  </a:cubicBezTo>
                  <a:lnTo>
                    <a:pt x="1527" y="3818"/>
                  </a:lnTo>
                  <a:lnTo>
                    <a:pt x="1527" y="1309"/>
                  </a:lnTo>
                  <a:cubicBezTo>
                    <a:pt x="1527" y="605"/>
                    <a:pt x="880" y="0"/>
                    <a:pt x="9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2685;p86"/>
            <p:cNvSpPr/>
            <p:nvPr/>
          </p:nvSpPr>
          <p:spPr>
            <a:xfrm>
              <a:off x="5914672" y="3938753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1" y="222"/>
                    <a:pt x="162" y="376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1" y="662"/>
                    <a:pt x="963" y="662"/>
                  </a:cubicBezTo>
                  <a:cubicBezTo>
                    <a:pt x="975" y="662"/>
                    <a:pt x="988" y="662"/>
                    <a:pt x="1000" y="662"/>
                  </a:cubicBezTo>
                  <a:cubicBezTo>
                    <a:pt x="1283" y="662"/>
                    <a:pt x="1564" y="558"/>
                    <a:pt x="1774" y="376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16" y="170"/>
                    <a:pt x="1140" y="221"/>
                    <a:pt x="964" y="221"/>
                  </a:cubicBezTo>
                  <a:cubicBezTo>
                    <a:pt x="789" y="221"/>
                    <a:pt x="615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2686;p86"/>
            <p:cNvSpPr/>
            <p:nvPr/>
          </p:nvSpPr>
          <p:spPr>
            <a:xfrm>
              <a:off x="5866937" y="4007515"/>
              <a:ext cx="72978" cy="137419"/>
            </a:xfrm>
            <a:custGeom>
              <a:avLst/>
              <a:gdLst/>
              <a:ahLst/>
              <a:cxnLst/>
              <a:rect l="l" t="t" r="r" b="b"/>
              <a:pathLst>
                <a:path w="2787" h="5248" extrusionOk="0">
                  <a:moveTo>
                    <a:pt x="1260" y="1"/>
                  </a:moveTo>
                  <a:lnTo>
                    <a:pt x="239" y="516"/>
                  </a:lnTo>
                  <a:cubicBezTo>
                    <a:pt x="86" y="583"/>
                    <a:pt x="39" y="774"/>
                    <a:pt x="144" y="907"/>
                  </a:cubicBezTo>
                  <a:lnTo>
                    <a:pt x="601" y="1527"/>
                  </a:lnTo>
                  <a:lnTo>
                    <a:pt x="172" y="1966"/>
                  </a:lnTo>
                  <a:cubicBezTo>
                    <a:pt x="39" y="2100"/>
                    <a:pt x="0" y="2300"/>
                    <a:pt x="86" y="2472"/>
                  </a:cubicBezTo>
                  <a:lnTo>
                    <a:pt x="1479" y="5248"/>
                  </a:lnTo>
                  <a:lnTo>
                    <a:pt x="2786" y="5248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2687;p86"/>
            <p:cNvSpPr/>
            <p:nvPr/>
          </p:nvSpPr>
          <p:spPr>
            <a:xfrm>
              <a:off x="5853687" y="3790180"/>
              <a:ext cx="145170" cy="62582"/>
            </a:xfrm>
            <a:custGeom>
              <a:avLst/>
              <a:gdLst/>
              <a:ahLst/>
              <a:cxnLst/>
              <a:rect l="l" t="t" r="r" b="b"/>
              <a:pathLst>
                <a:path w="5544" h="2390" extrusionOk="0">
                  <a:moveTo>
                    <a:pt x="3780" y="1"/>
                  </a:moveTo>
                  <a:cubicBezTo>
                    <a:pt x="3761" y="1"/>
                    <a:pt x="3741" y="1"/>
                    <a:pt x="3721" y="1"/>
                  </a:cubicBezTo>
                  <a:cubicBezTo>
                    <a:pt x="1899" y="1"/>
                    <a:pt x="1546" y="555"/>
                    <a:pt x="144" y="1003"/>
                  </a:cubicBezTo>
                  <a:cubicBezTo>
                    <a:pt x="39" y="1032"/>
                    <a:pt x="1" y="1146"/>
                    <a:pt x="58" y="1232"/>
                  </a:cubicBezTo>
                  <a:cubicBezTo>
                    <a:pt x="289" y="1593"/>
                    <a:pt x="989" y="2390"/>
                    <a:pt x="2711" y="2390"/>
                  </a:cubicBezTo>
                  <a:cubicBezTo>
                    <a:pt x="3266" y="2390"/>
                    <a:pt x="3928" y="2307"/>
                    <a:pt x="4714" y="2100"/>
                  </a:cubicBezTo>
                  <a:cubicBezTo>
                    <a:pt x="5086" y="2005"/>
                    <a:pt x="5381" y="1699"/>
                    <a:pt x="5458" y="1318"/>
                  </a:cubicBezTo>
                  <a:cubicBezTo>
                    <a:pt x="5544" y="879"/>
                    <a:pt x="5276" y="440"/>
                    <a:pt x="4866" y="240"/>
                  </a:cubicBezTo>
                  <a:cubicBezTo>
                    <a:pt x="4522" y="86"/>
                    <a:pt x="4152" y="1"/>
                    <a:pt x="378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2688;p86"/>
            <p:cNvSpPr/>
            <p:nvPr/>
          </p:nvSpPr>
          <p:spPr>
            <a:xfrm>
              <a:off x="5831221" y="4110448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105" y="1307"/>
                    <a:pt x="220" y="1307"/>
                  </a:cubicBezTo>
                  <a:lnTo>
                    <a:pt x="1965" y="1307"/>
                  </a:lnTo>
                  <a:cubicBezTo>
                    <a:pt x="2089" y="1307"/>
                    <a:pt x="2185" y="1212"/>
                    <a:pt x="2185" y="1098"/>
                  </a:cubicBezTo>
                  <a:lnTo>
                    <a:pt x="2185" y="220"/>
                  </a:lnTo>
                  <a:cubicBezTo>
                    <a:pt x="2185" y="96"/>
                    <a:pt x="2089" y="0"/>
                    <a:pt x="1965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2689;p86"/>
            <p:cNvSpPr/>
            <p:nvPr/>
          </p:nvSpPr>
          <p:spPr>
            <a:xfrm>
              <a:off x="5854185" y="4093323"/>
              <a:ext cx="11521" cy="28646"/>
            </a:xfrm>
            <a:custGeom>
              <a:avLst/>
              <a:gdLst/>
              <a:ahLst/>
              <a:cxnLst/>
              <a:rect l="l" t="t" r="r" b="b"/>
              <a:pathLst>
                <a:path w="440" h="1094" extrusionOk="0">
                  <a:moveTo>
                    <a:pt x="220" y="1"/>
                  </a:moveTo>
                  <a:cubicBezTo>
                    <a:pt x="111" y="1"/>
                    <a:pt x="1" y="72"/>
                    <a:pt x="1" y="216"/>
                  </a:cubicBezTo>
                  <a:lnTo>
                    <a:pt x="1" y="874"/>
                  </a:lnTo>
                  <a:cubicBezTo>
                    <a:pt x="1" y="998"/>
                    <a:pt x="96" y="1093"/>
                    <a:pt x="220" y="1093"/>
                  </a:cubicBezTo>
                  <a:cubicBezTo>
                    <a:pt x="335" y="1093"/>
                    <a:pt x="440" y="998"/>
                    <a:pt x="440" y="874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2690;p86"/>
            <p:cNvSpPr/>
            <p:nvPr/>
          </p:nvSpPr>
          <p:spPr>
            <a:xfrm>
              <a:off x="5831221" y="4127678"/>
              <a:ext cx="57214" cy="17020"/>
            </a:xfrm>
            <a:custGeom>
              <a:avLst/>
              <a:gdLst/>
              <a:ahLst/>
              <a:cxnLst/>
              <a:rect l="l" t="t" r="r" b="b"/>
              <a:pathLst>
                <a:path w="2185" h="650" extrusionOk="0">
                  <a:moveTo>
                    <a:pt x="0" y="1"/>
                  </a:moveTo>
                  <a:lnTo>
                    <a:pt x="0" y="440"/>
                  </a:lnTo>
                  <a:cubicBezTo>
                    <a:pt x="0" y="554"/>
                    <a:pt x="105" y="649"/>
                    <a:pt x="220" y="649"/>
                  </a:cubicBezTo>
                  <a:lnTo>
                    <a:pt x="1965" y="649"/>
                  </a:lnTo>
                  <a:cubicBezTo>
                    <a:pt x="2089" y="649"/>
                    <a:pt x="2185" y="554"/>
                    <a:pt x="2185" y="440"/>
                  </a:cubicBezTo>
                  <a:lnTo>
                    <a:pt x="2185" y="1"/>
                  </a:lnTo>
                  <a:cubicBezTo>
                    <a:pt x="2185" y="11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105" y="220"/>
                    <a:pt x="0" y="115"/>
                    <a:pt x="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12691;p86"/>
          <p:cNvGrpSpPr/>
          <p:nvPr/>
        </p:nvGrpSpPr>
        <p:grpSpPr>
          <a:xfrm>
            <a:off x="10363752" y="3263842"/>
            <a:ext cx="274550" cy="354728"/>
            <a:chOff x="5352088" y="3790206"/>
            <a:chExt cx="274550" cy="354728"/>
          </a:xfrm>
        </p:grpSpPr>
        <p:sp>
          <p:nvSpPr>
            <p:cNvPr id="554" name="Google Shape;12692;p86"/>
            <p:cNvSpPr/>
            <p:nvPr/>
          </p:nvSpPr>
          <p:spPr>
            <a:xfrm>
              <a:off x="5352088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21" y="1"/>
                  </a:moveTo>
                  <a:lnTo>
                    <a:pt x="3721" y="1489"/>
                  </a:lnTo>
                  <a:cubicBezTo>
                    <a:pt x="3721" y="1775"/>
                    <a:pt x="3530" y="2033"/>
                    <a:pt x="3244" y="2119"/>
                  </a:cubicBezTo>
                  <a:lnTo>
                    <a:pt x="945" y="2796"/>
                  </a:lnTo>
                  <a:cubicBezTo>
                    <a:pt x="382" y="2958"/>
                    <a:pt x="1" y="3464"/>
                    <a:pt x="1" y="4046"/>
                  </a:cubicBezTo>
                  <a:lnTo>
                    <a:pt x="1" y="5687"/>
                  </a:lnTo>
                  <a:cubicBezTo>
                    <a:pt x="1" y="604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4046"/>
                  </a:lnTo>
                  <a:cubicBezTo>
                    <a:pt x="10485" y="3473"/>
                    <a:pt x="10103" y="2958"/>
                    <a:pt x="9550" y="2796"/>
                  </a:cubicBezTo>
                  <a:lnTo>
                    <a:pt x="7241" y="2119"/>
                  </a:lnTo>
                  <a:cubicBezTo>
                    <a:pt x="6965" y="2033"/>
                    <a:pt x="6774" y="1775"/>
                    <a:pt x="6774" y="1489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2693;p86"/>
            <p:cNvSpPr/>
            <p:nvPr/>
          </p:nvSpPr>
          <p:spPr>
            <a:xfrm>
              <a:off x="5352088" y="4034512"/>
              <a:ext cx="274550" cy="110186"/>
            </a:xfrm>
            <a:custGeom>
              <a:avLst/>
              <a:gdLst/>
              <a:ahLst/>
              <a:cxnLst/>
              <a:rect l="l" t="t" r="r" b="b"/>
              <a:pathLst>
                <a:path w="10485" h="4208" extrusionOk="0">
                  <a:moveTo>
                    <a:pt x="3196" y="0"/>
                  </a:moveTo>
                  <a:lnTo>
                    <a:pt x="945" y="668"/>
                  </a:lnTo>
                  <a:cubicBezTo>
                    <a:pt x="382" y="830"/>
                    <a:pt x="1" y="1336"/>
                    <a:pt x="1" y="1918"/>
                  </a:cubicBezTo>
                  <a:lnTo>
                    <a:pt x="1" y="3559"/>
                  </a:lnTo>
                  <a:cubicBezTo>
                    <a:pt x="1" y="3921"/>
                    <a:pt x="296" y="4207"/>
                    <a:pt x="659" y="4207"/>
                  </a:cubicBezTo>
                  <a:lnTo>
                    <a:pt x="9836" y="4207"/>
                  </a:lnTo>
                  <a:cubicBezTo>
                    <a:pt x="10199" y="4207"/>
                    <a:pt x="10485" y="3921"/>
                    <a:pt x="10485" y="3559"/>
                  </a:cubicBezTo>
                  <a:lnTo>
                    <a:pt x="10485" y="1918"/>
                  </a:lnTo>
                  <a:cubicBezTo>
                    <a:pt x="10485" y="1336"/>
                    <a:pt x="10103" y="830"/>
                    <a:pt x="9550" y="668"/>
                  </a:cubicBezTo>
                  <a:lnTo>
                    <a:pt x="7299" y="0"/>
                  </a:lnTo>
                  <a:cubicBezTo>
                    <a:pt x="6831" y="768"/>
                    <a:pt x="6039" y="1152"/>
                    <a:pt x="5248" y="1152"/>
                  </a:cubicBezTo>
                  <a:cubicBezTo>
                    <a:pt x="4456" y="1152"/>
                    <a:pt x="3664" y="768"/>
                    <a:pt x="3196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2694;p86"/>
            <p:cNvSpPr/>
            <p:nvPr/>
          </p:nvSpPr>
          <p:spPr>
            <a:xfrm>
              <a:off x="5424542" y="4034512"/>
              <a:ext cx="129904" cy="41739"/>
            </a:xfrm>
            <a:custGeom>
              <a:avLst/>
              <a:gdLst/>
              <a:ahLst/>
              <a:cxnLst/>
              <a:rect l="l" t="t" r="r" b="b"/>
              <a:pathLst>
                <a:path w="4961" h="1594" extrusionOk="0">
                  <a:moveTo>
                    <a:pt x="429" y="0"/>
                  </a:moveTo>
                  <a:lnTo>
                    <a:pt x="0" y="134"/>
                  </a:lnTo>
                  <a:cubicBezTo>
                    <a:pt x="539" y="1107"/>
                    <a:pt x="1510" y="1593"/>
                    <a:pt x="2481" y="1593"/>
                  </a:cubicBezTo>
                  <a:cubicBezTo>
                    <a:pt x="3451" y="1593"/>
                    <a:pt x="4422" y="1107"/>
                    <a:pt x="4961" y="134"/>
                  </a:cubicBezTo>
                  <a:lnTo>
                    <a:pt x="4522" y="0"/>
                  </a:lnTo>
                  <a:cubicBezTo>
                    <a:pt x="4059" y="768"/>
                    <a:pt x="3270" y="1152"/>
                    <a:pt x="2479" y="1152"/>
                  </a:cubicBezTo>
                  <a:cubicBezTo>
                    <a:pt x="1689" y="1152"/>
                    <a:pt x="897" y="768"/>
                    <a:pt x="429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2695;p86"/>
            <p:cNvSpPr/>
            <p:nvPr/>
          </p:nvSpPr>
          <p:spPr>
            <a:xfrm>
              <a:off x="5398042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088" y="0"/>
                  </a:moveTo>
                  <a:lnTo>
                    <a:pt x="1" y="325"/>
                  </a:lnTo>
                  <a:lnTo>
                    <a:pt x="1" y="3015"/>
                  </a:lnTo>
                  <a:lnTo>
                    <a:pt x="1088" y="3015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2696;p86"/>
            <p:cNvSpPr/>
            <p:nvPr/>
          </p:nvSpPr>
          <p:spPr>
            <a:xfrm>
              <a:off x="5552429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" y="0"/>
                  </a:moveTo>
                  <a:lnTo>
                    <a:pt x="1" y="3015"/>
                  </a:lnTo>
                  <a:lnTo>
                    <a:pt x="1088" y="3015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2697;p86"/>
            <p:cNvSpPr/>
            <p:nvPr/>
          </p:nvSpPr>
          <p:spPr>
            <a:xfrm>
              <a:off x="5397807" y="4093219"/>
              <a:ext cx="183138" cy="51715"/>
            </a:xfrm>
            <a:custGeom>
              <a:avLst/>
              <a:gdLst/>
              <a:ahLst/>
              <a:cxnLst/>
              <a:rect l="l" t="t" r="r" b="b"/>
              <a:pathLst>
                <a:path w="6994" h="1975" extrusionOk="0">
                  <a:moveTo>
                    <a:pt x="659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75"/>
                  </a:lnTo>
                  <a:lnTo>
                    <a:pt x="6993" y="1975"/>
                  </a:lnTo>
                  <a:lnTo>
                    <a:pt x="6993" y="658"/>
                  </a:lnTo>
                  <a:cubicBezTo>
                    <a:pt x="6993" y="296"/>
                    <a:pt x="6697" y="0"/>
                    <a:pt x="634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2698;p86"/>
            <p:cNvSpPr/>
            <p:nvPr/>
          </p:nvSpPr>
          <p:spPr>
            <a:xfrm>
              <a:off x="5449522" y="3984551"/>
              <a:ext cx="79943" cy="28620"/>
            </a:xfrm>
            <a:custGeom>
              <a:avLst/>
              <a:gdLst/>
              <a:ahLst/>
              <a:cxnLst/>
              <a:rect l="l" t="t" r="r" b="b"/>
              <a:pathLst>
                <a:path w="305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7" y="1093"/>
                  </a:cubicBezTo>
                  <a:cubicBezTo>
                    <a:pt x="2051" y="1093"/>
                    <a:pt x="2576" y="964"/>
                    <a:pt x="3053" y="706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2699;p86"/>
            <p:cNvSpPr/>
            <p:nvPr/>
          </p:nvSpPr>
          <p:spPr>
            <a:xfrm>
              <a:off x="5392386" y="3801701"/>
              <a:ext cx="193952" cy="200106"/>
            </a:xfrm>
            <a:custGeom>
              <a:avLst/>
              <a:gdLst/>
              <a:ahLst/>
              <a:cxnLst/>
              <a:rect l="l" t="t" r="r" b="b"/>
              <a:pathLst>
                <a:path w="7407" h="7642" extrusionOk="0">
                  <a:moveTo>
                    <a:pt x="3709" y="0"/>
                  </a:moveTo>
                  <a:cubicBezTo>
                    <a:pt x="2020" y="0"/>
                    <a:pt x="646" y="1364"/>
                    <a:pt x="646" y="3053"/>
                  </a:cubicBezTo>
                  <a:lnTo>
                    <a:pt x="646" y="3940"/>
                  </a:lnTo>
                  <a:cubicBezTo>
                    <a:pt x="1" y="4073"/>
                    <a:pt x="101" y="5018"/>
                    <a:pt x="751" y="5018"/>
                  </a:cubicBezTo>
                  <a:cubicBezTo>
                    <a:pt x="754" y="5018"/>
                    <a:pt x="757" y="5018"/>
                    <a:pt x="761" y="5018"/>
                  </a:cubicBezTo>
                  <a:lnTo>
                    <a:pt x="875" y="5018"/>
                  </a:lnTo>
                  <a:cubicBezTo>
                    <a:pt x="990" y="6497"/>
                    <a:pt x="2220" y="7642"/>
                    <a:pt x="3709" y="7642"/>
                  </a:cubicBezTo>
                  <a:cubicBezTo>
                    <a:pt x="5187" y="7642"/>
                    <a:pt x="6418" y="6497"/>
                    <a:pt x="6532" y="5018"/>
                  </a:cubicBezTo>
                  <a:lnTo>
                    <a:pt x="6656" y="5018"/>
                  </a:lnTo>
                  <a:cubicBezTo>
                    <a:pt x="6660" y="5018"/>
                    <a:pt x="6663" y="5018"/>
                    <a:pt x="6666" y="5018"/>
                  </a:cubicBezTo>
                  <a:cubicBezTo>
                    <a:pt x="7316" y="5018"/>
                    <a:pt x="7407" y="4073"/>
                    <a:pt x="6761" y="3940"/>
                  </a:cubicBezTo>
                  <a:lnTo>
                    <a:pt x="6761" y="3053"/>
                  </a:lnTo>
                  <a:cubicBezTo>
                    <a:pt x="6761" y="1364"/>
                    <a:pt x="5397" y="0"/>
                    <a:pt x="370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2700;p86"/>
            <p:cNvSpPr/>
            <p:nvPr/>
          </p:nvSpPr>
          <p:spPr>
            <a:xfrm>
              <a:off x="5397807" y="3795940"/>
              <a:ext cx="183138" cy="91464"/>
            </a:xfrm>
            <a:custGeom>
              <a:avLst/>
              <a:gdLst/>
              <a:ahLst/>
              <a:cxnLst/>
              <a:rect l="l" t="t" r="r" b="b"/>
              <a:pathLst>
                <a:path w="6994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6993" y="3492"/>
                  </a:lnTo>
                  <a:cubicBezTo>
                    <a:pt x="6993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2701;p86"/>
            <p:cNvSpPr/>
            <p:nvPr/>
          </p:nvSpPr>
          <p:spPr>
            <a:xfrm>
              <a:off x="5397807" y="3795940"/>
              <a:ext cx="91700" cy="91464"/>
            </a:xfrm>
            <a:custGeom>
              <a:avLst/>
              <a:gdLst/>
              <a:ahLst/>
              <a:cxnLst/>
              <a:rect l="l" t="t" r="r" b="b"/>
              <a:pathLst>
                <a:path w="3502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1975" y="3492"/>
                  </a:lnTo>
                  <a:cubicBezTo>
                    <a:pt x="1966" y="2338"/>
                    <a:pt x="2538" y="1250"/>
                    <a:pt x="3502" y="60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2702;p86"/>
            <p:cNvSpPr/>
            <p:nvPr/>
          </p:nvSpPr>
          <p:spPr>
            <a:xfrm>
              <a:off x="5396812" y="3887378"/>
              <a:ext cx="161404" cy="114455"/>
            </a:xfrm>
            <a:custGeom>
              <a:avLst/>
              <a:gdLst/>
              <a:ahLst/>
              <a:cxnLst/>
              <a:rect l="l" t="t" r="r" b="b"/>
              <a:pathLst>
                <a:path w="6164" h="4371" extrusionOk="0">
                  <a:moveTo>
                    <a:pt x="477" y="0"/>
                  </a:moveTo>
                  <a:lnTo>
                    <a:pt x="477" y="668"/>
                  </a:lnTo>
                  <a:cubicBezTo>
                    <a:pt x="191" y="725"/>
                    <a:pt x="0" y="1012"/>
                    <a:pt x="48" y="1298"/>
                  </a:cubicBezTo>
                  <a:cubicBezTo>
                    <a:pt x="104" y="1558"/>
                    <a:pt x="332" y="1746"/>
                    <a:pt x="592" y="1746"/>
                  </a:cubicBezTo>
                  <a:cubicBezTo>
                    <a:pt x="598" y="1746"/>
                    <a:pt x="604" y="1746"/>
                    <a:pt x="611" y="1746"/>
                  </a:cubicBezTo>
                  <a:lnTo>
                    <a:pt x="706" y="1746"/>
                  </a:lnTo>
                  <a:cubicBezTo>
                    <a:pt x="822" y="3257"/>
                    <a:pt x="2080" y="4370"/>
                    <a:pt x="3523" y="4370"/>
                  </a:cubicBezTo>
                  <a:cubicBezTo>
                    <a:pt x="3738" y="4370"/>
                    <a:pt x="3958" y="4345"/>
                    <a:pt x="4179" y="4293"/>
                  </a:cubicBezTo>
                  <a:cubicBezTo>
                    <a:pt x="2786" y="3978"/>
                    <a:pt x="1794" y="2738"/>
                    <a:pt x="1794" y="1317"/>
                  </a:cubicBezTo>
                  <a:cubicBezTo>
                    <a:pt x="1794" y="954"/>
                    <a:pt x="2089" y="659"/>
                    <a:pt x="2452" y="659"/>
                  </a:cubicBezTo>
                  <a:lnTo>
                    <a:pt x="5724" y="659"/>
                  </a:lnTo>
                  <a:cubicBezTo>
                    <a:pt x="5963" y="659"/>
                    <a:pt x="6163" y="458"/>
                    <a:pt x="6163" y="220"/>
                  </a:cubicBezTo>
                  <a:lnTo>
                    <a:pt x="616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2703;p86"/>
            <p:cNvSpPr/>
            <p:nvPr/>
          </p:nvSpPr>
          <p:spPr>
            <a:xfrm>
              <a:off x="5455518" y="3944567"/>
              <a:ext cx="67714" cy="66615"/>
            </a:xfrm>
            <a:custGeom>
              <a:avLst/>
              <a:gdLst/>
              <a:ahLst/>
              <a:cxnLst/>
              <a:rect l="l" t="t" r="r" b="b"/>
              <a:pathLst>
                <a:path w="2586" h="2544" extrusionOk="0">
                  <a:moveTo>
                    <a:pt x="792" y="1"/>
                  </a:moveTo>
                  <a:cubicBezTo>
                    <a:pt x="458" y="1"/>
                    <a:pt x="172" y="249"/>
                    <a:pt x="143" y="583"/>
                  </a:cubicBezTo>
                  <a:lnTo>
                    <a:pt x="38" y="1508"/>
                  </a:lnTo>
                  <a:cubicBezTo>
                    <a:pt x="0" y="1785"/>
                    <a:pt x="143" y="2052"/>
                    <a:pt x="391" y="2166"/>
                  </a:cubicBezTo>
                  <a:lnTo>
                    <a:pt x="1002" y="2472"/>
                  </a:lnTo>
                  <a:cubicBezTo>
                    <a:pt x="1092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2"/>
                  </a:cubicBezTo>
                  <a:lnTo>
                    <a:pt x="2194" y="2166"/>
                  </a:lnTo>
                  <a:cubicBezTo>
                    <a:pt x="2442" y="2052"/>
                    <a:pt x="2585" y="1785"/>
                    <a:pt x="2557" y="1508"/>
                  </a:cubicBezTo>
                  <a:lnTo>
                    <a:pt x="2452" y="583"/>
                  </a:lnTo>
                  <a:cubicBezTo>
                    <a:pt x="2414" y="249"/>
                    <a:pt x="2137" y="1"/>
                    <a:pt x="18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2704;p86"/>
            <p:cNvSpPr/>
            <p:nvPr/>
          </p:nvSpPr>
          <p:spPr>
            <a:xfrm>
              <a:off x="5455754" y="3944567"/>
              <a:ext cx="41739" cy="66615"/>
            </a:xfrm>
            <a:custGeom>
              <a:avLst/>
              <a:gdLst/>
              <a:ahLst/>
              <a:cxnLst/>
              <a:rect l="l" t="t" r="r" b="b"/>
              <a:pathLst>
                <a:path w="1594" h="2544" extrusionOk="0">
                  <a:moveTo>
                    <a:pt x="783" y="1"/>
                  </a:moveTo>
                  <a:cubicBezTo>
                    <a:pt x="449" y="1"/>
                    <a:pt x="172" y="249"/>
                    <a:pt x="134" y="583"/>
                  </a:cubicBezTo>
                  <a:lnTo>
                    <a:pt x="29" y="1518"/>
                  </a:lnTo>
                  <a:cubicBezTo>
                    <a:pt x="1" y="1785"/>
                    <a:pt x="144" y="2052"/>
                    <a:pt x="382" y="2176"/>
                  </a:cubicBezTo>
                  <a:lnTo>
                    <a:pt x="993" y="2472"/>
                  </a:lnTo>
                  <a:cubicBezTo>
                    <a:pt x="1083" y="2519"/>
                    <a:pt x="1184" y="2543"/>
                    <a:pt x="1285" y="2543"/>
                  </a:cubicBezTo>
                  <a:cubicBezTo>
                    <a:pt x="1386" y="2543"/>
                    <a:pt x="1489" y="2519"/>
                    <a:pt x="1584" y="2472"/>
                  </a:cubicBezTo>
                  <a:lnTo>
                    <a:pt x="1594" y="2472"/>
                  </a:lnTo>
                  <a:lnTo>
                    <a:pt x="1212" y="2243"/>
                  </a:lnTo>
                  <a:cubicBezTo>
                    <a:pt x="955" y="2052"/>
                    <a:pt x="812" y="1747"/>
                    <a:pt x="859" y="1432"/>
                  </a:cubicBezTo>
                  <a:lnTo>
                    <a:pt x="955" y="287"/>
                  </a:lnTo>
                  <a:cubicBezTo>
                    <a:pt x="964" y="182"/>
                    <a:pt x="993" y="87"/>
                    <a:pt x="10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2705;p86"/>
            <p:cNvSpPr/>
            <p:nvPr/>
          </p:nvSpPr>
          <p:spPr>
            <a:xfrm>
              <a:off x="5471439" y="3956978"/>
              <a:ext cx="35873" cy="16339"/>
            </a:xfrm>
            <a:custGeom>
              <a:avLst/>
              <a:gdLst/>
              <a:ahLst/>
              <a:cxnLst/>
              <a:rect l="l" t="t" r="r" b="b"/>
              <a:pathLst>
                <a:path w="1370" h="624" extrusionOk="0">
                  <a:moveTo>
                    <a:pt x="272" y="0"/>
                  </a:moveTo>
                  <a:cubicBezTo>
                    <a:pt x="132" y="0"/>
                    <a:pt x="0" y="150"/>
                    <a:pt x="69" y="309"/>
                  </a:cubicBezTo>
                  <a:cubicBezTo>
                    <a:pt x="213" y="510"/>
                    <a:pt x="442" y="624"/>
                    <a:pt x="690" y="624"/>
                  </a:cubicBezTo>
                  <a:cubicBezTo>
                    <a:pt x="928" y="624"/>
                    <a:pt x="1157" y="510"/>
                    <a:pt x="1300" y="309"/>
                  </a:cubicBezTo>
                  <a:cubicBezTo>
                    <a:pt x="1369" y="150"/>
                    <a:pt x="1237" y="0"/>
                    <a:pt x="1094" y="0"/>
                  </a:cubicBezTo>
                  <a:cubicBezTo>
                    <a:pt x="1040" y="0"/>
                    <a:pt x="984" y="21"/>
                    <a:pt x="938" y="71"/>
                  </a:cubicBezTo>
                  <a:cubicBezTo>
                    <a:pt x="871" y="147"/>
                    <a:pt x="778" y="185"/>
                    <a:pt x="684" y="185"/>
                  </a:cubicBezTo>
                  <a:cubicBezTo>
                    <a:pt x="589" y="185"/>
                    <a:pt x="494" y="147"/>
                    <a:pt x="422" y="71"/>
                  </a:cubicBezTo>
                  <a:cubicBezTo>
                    <a:pt x="378" y="21"/>
                    <a:pt x="325" y="0"/>
                    <a:pt x="27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2706;p86"/>
            <p:cNvSpPr/>
            <p:nvPr/>
          </p:nvSpPr>
          <p:spPr>
            <a:xfrm>
              <a:off x="5452271" y="390455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7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29" y="556"/>
                    <a:pt x="429" y="441"/>
                  </a:cubicBezTo>
                  <a:lnTo>
                    <a:pt x="429" y="222"/>
                  </a:lnTo>
                  <a:cubicBezTo>
                    <a:pt x="429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2707;p86"/>
            <p:cNvSpPr/>
            <p:nvPr/>
          </p:nvSpPr>
          <p:spPr>
            <a:xfrm>
              <a:off x="5515220" y="3904556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2708;p86"/>
            <p:cNvSpPr/>
            <p:nvPr/>
          </p:nvSpPr>
          <p:spPr>
            <a:xfrm>
              <a:off x="5472251" y="3790206"/>
              <a:ext cx="34486" cy="74208"/>
            </a:xfrm>
            <a:custGeom>
              <a:avLst/>
              <a:gdLst/>
              <a:ahLst/>
              <a:cxnLst/>
              <a:rect l="l" t="t" r="r" b="b"/>
              <a:pathLst>
                <a:path w="1317" h="2834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2624"/>
                  </a:lnTo>
                  <a:cubicBezTo>
                    <a:pt x="0" y="2738"/>
                    <a:pt x="96" y="2834"/>
                    <a:pt x="220" y="2834"/>
                  </a:cubicBezTo>
                  <a:lnTo>
                    <a:pt x="1097" y="2834"/>
                  </a:lnTo>
                  <a:cubicBezTo>
                    <a:pt x="1212" y="2834"/>
                    <a:pt x="1317" y="2738"/>
                    <a:pt x="1317" y="2624"/>
                  </a:cubicBezTo>
                  <a:lnTo>
                    <a:pt x="1317" y="220"/>
                  </a:lnTo>
                  <a:cubicBezTo>
                    <a:pt x="1317" y="96"/>
                    <a:pt x="1212" y="0"/>
                    <a:pt x="1097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2709;p86"/>
            <p:cNvSpPr/>
            <p:nvPr/>
          </p:nvSpPr>
          <p:spPr>
            <a:xfrm>
              <a:off x="5535199" y="3805079"/>
              <a:ext cx="23017" cy="59361"/>
            </a:xfrm>
            <a:custGeom>
              <a:avLst/>
              <a:gdLst/>
              <a:ahLst/>
              <a:cxnLst/>
              <a:rect l="l" t="t" r="r" b="b"/>
              <a:pathLst>
                <a:path w="879" h="2267" extrusionOk="0">
                  <a:moveTo>
                    <a:pt x="140" y="1"/>
                  </a:moveTo>
                  <a:cubicBezTo>
                    <a:pt x="67" y="1"/>
                    <a:pt x="0" y="60"/>
                    <a:pt x="0" y="148"/>
                  </a:cubicBezTo>
                  <a:lnTo>
                    <a:pt x="0" y="2056"/>
                  </a:lnTo>
                  <a:cubicBezTo>
                    <a:pt x="0" y="2170"/>
                    <a:pt x="96" y="2266"/>
                    <a:pt x="220" y="2266"/>
                  </a:cubicBezTo>
                  <a:lnTo>
                    <a:pt x="659" y="2266"/>
                  </a:lnTo>
                  <a:cubicBezTo>
                    <a:pt x="664" y="2266"/>
                    <a:pt x="669" y="2266"/>
                    <a:pt x="674" y="2266"/>
                  </a:cubicBezTo>
                  <a:cubicBezTo>
                    <a:pt x="791" y="2266"/>
                    <a:pt x="878" y="2165"/>
                    <a:pt x="878" y="2046"/>
                  </a:cubicBezTo>
                  <a:lnTo>
                    <a:pt x="878" y="739"/>
                  </a:lnTo>
                  <a:cubicBezTo>
                    <a:pt x="878" y="596"/>
                    <a:pt x="811" y="472"/>
                    <a:pt x="706" y="386"/>
                  </a:cubicBezTo>
                  <a:lnTo>
                    <a:pt x="229" y="33"/>
                  </a:lnTo>
                  <a:cubicBezTo>
                    <a:pt x="201" y="11"/>
                    <a:pt x="170" y="1"/>
                    <a:pt x="140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2710;p86"/>
            <p:cNvSpPr/>
            <p:nvPr/>
          </p:nvSpPr>
          <p:spPr>
            <a:xfrm>
              <a:off x="5420797" y="3805079"/>
              <a:ext cx="22990" cy="59361"/>
            </a:xfrm>
            <a:custGeom>
              <a:avLst/>
              <a:gdLst/>
              <a:ahLst/>
              <a:cxnLst/>
              <a:rect l="l" t="t" r="r" b="b"/>
              <a:pathLst>
                <a:path w="878" h="2267" extrusionOk="0">
                  <a:moveTo>
                    <a:pt x="741" y="1"/>
                  </a:moveTo>
                  <a:cubicBezTo>
                    <a:pt x="713" y="1"/>
                    <a:pt x="683" y="11"/>
                    <a:pt x="658" y="33"/>
                  </a:cubicBezTo>
                  <a:lnTo>
                    <a:pt x="181" y="386"/>
                  </a:lnTo>
                  <a:cubicBezTo>
                    <a:pt x="67" y="472"/>
                    <a:pt x="0" y="596"/>
                    <a:pt x="0" y="739"/>
                  </a:cubicBezTo>
                  <a:lnTo>
                    <a:pt x="0" y="2046"/>
                  </a:lnTo>
                  <a:cubicBezTo>
                    <a:pt x="0" y="2165"/>
                    <a:pt x="96" y="2266"/>
                    <a:pt x="213" y="2266"/>
                  </a:cubicBezTo>
                  <a:cubicBezTo>
                    <a:pt x="219" y="2266"/>
                    <a:pt x="224" y="2266"/>
                    <a:pt x="229" y="2266"/>
                  </a:cubicBezTo>
                  <a:lnTo>
                    <a:pt x="658" y="2266"/>
                  </a:lnTo>
                  <a:cubicBezTo>
                    <a:pt x="782" y="2266"/>
                    <a:pt x="878" y="2170"/>
                    <a:pt x="878" y="2056"/>
                  </a:cubicBezTo>
                  <a:lnTo>
                    <a:pt x="878" y="148"/>
                  </a:lnTo>
                  <a:cubicBezTo>
                    <a:pt x="878" y="60"/>
                    <a:pt x="811" y="1"/>
                    <a:pt x="74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2711;p86"/>
            <p:cNvSpPr/>
            <p:nvPr/>
          </p:nvSpPr>
          <p:spPr>
            <a:xfrm>
              <a:off x="5386573" y="3881618"/>
              <a:ext cx="205866" cy="11521"/>
            </a:xfrm>
            <a:custGeom>
              <a:avLst/>
              <a:gdLst/>
              <a:ahLst/>
              <a:cxnLst/>
              <a:rect l="l" t="t" r="r" b="b"/>
              <a:pathLst>
                <a:path w="7862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lnTo>
                    <a:pt x="7642" y="440"/>
                  </a:lnTo>
                  <a:cubicBezTo>
                    <a:pt x="7766" y="440"/>
                    <a:pt x="7861" y="344"/>
                    <a:pt x="7861" y="220"/>
                  </a:cubicBezTo>
                  <a:cubicBezTo>
                    <a:pt x="7861" y="96"/>
                    <a:pt x="7766" y="1"/>
                    <a:pt x="76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2712;p86"/>
            <p:cNvSpPr/>
            <p:nvPr/>
          </p:nvSpPr>
          <p:spPr>
            <a:xfrm>
              <a:off x="5415036" y="4110448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2713;p86"/>
            <p:cNvSpPr/>
            <p:nvPr/>
          </p:nvSpPr>
          <p:spPr>
            <a:xfrm>
              <a:off x="5552429" y="4110448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11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2714;p86"/>
            <p:cNvSpPr/>
            <p:nvPr/>
          </p:nvSpPr>
          <p:spPr>
            <a:xfrm>
              <a:off x="5380813" y="409321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96"/>
                    <a:pt x="1" y="658"/>
                  </a:cubicBezTo>
                  <a:lnTo>
                    <a:pt x="1" y="1965"/>
                  </a:lnTo>
                  <a:lnTo>
                    <a:pt x="649" y="1965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2715;p86"/>
            <p:cNvSpPr/>
            <p:nvPr/>
          </p:nvSpPr>
          <p:spPr>
            <a:xfrm>
              <a:off x="5580918" y="409321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658" y="1965"/>
                  </a:lnTo>
                  <a:lnTo>
                    <a:pt x="658" y="658"/>
                  </a:lnTo>
                  <a:cubicBezTo>
                    <a:pt x="658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12716;p86"/>
          <p:cNvGrpSpPr/>
          <p:nvPr/>
        </p:nvGrpSpPr>
        <p:grpSpPr>
          <a:xfrm>
            <a:off x="9913370" y="3263711"/>
            <a:ext cx="274550" cy="354859"/>
            <a:chOff x="4901706" y="3790075"/>
            <a:chExt cx="274550" cy="354859"/>
          </a:xfrm>
        </p:grpSpPr>
        <p:sp>
          <p:nvSpPr>
            <p:cNvPr id="579" name="Google Shape;12717;p86"/>
            <p:cNvSpPr/>
            <p:nvPr/>
          </p:nvSpPr>
          <p:spPr>
            <a:xfrm>
              <a:off x="4901706" y="4007777"/>
              <a:ext cx="274550" cy="137157"/>
            </a:xfrm>
            <a:custGeom>
              <a:avLst/>
              <a:gdLst/>
              <a:ahLst/>
              <a:cxnLst/>
              <a:rect l="l" t="t" r="r" b="b"/>
              <a:pathLst>
                <a:path w="10485" h="5238" extrusionOk="0">
                  <a:moveTo>
                    <a:pt x="3711" y="1"/>
                  </a:moveTo>
                  <a:lnTo>
                    <a:pt x="3711" y="1622"/>
                  </a:lnTo>
                  <a:cubicBezTo>
                    <a:pt x="3711" y="1918"/>
                    <a:pt x="3520" y="2176"/>
                    <a:pt x="3244" y="2252"/>
                  </a:cubicBezTo>
                  <a:lnTo>
                    <a:pt x="945" y="2929"/>
                  </a:lnTo>
                  <a:cubicBezTo>
                    <a:pt x="382" y="3091"/>
                    <a:pt x="0" y="3607"/>
                    <a:pt x="0" y="4189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49" y="5238"/>
                  </a:cubicBezTo>
                  <a:lnTo>
                    <a:pt x="9826" y="5238"/>
                  </a:lnTo>
                  <a:cubicBezTo>
                    <a:pt x="10189" y="5238"/>
                    <a:pt x="10484" y="4942"/>
                    <a:pt x="10484" y="4580"/>
                  </a:cubicBezTo>
                  <a:lnTo>
                    <a:pt x="10484" y="4189"/>
                  </a:lnTo>
                  <a:cubicBezTo>
                    <a:pt x="10484" y="3607"/>
                    <a:pt x="10103" y="3091"/>
                    <a:pt x="9540" y="2929"/>
                  </a:cubicBezTo>
                  <a:lnTo>
                    <a:pt x="7241" y="2252"/>
                  </a:lnTo>
                  <a:cubicBezTo>
                    <a:pt x="6964" y="2166"/>
                    <a:pt x="6773" y="1908"/>
                    <a:pt x="6773" y="1622"/>
                  </a:cubicBezTo>
                  <a:lnTo>
                    <a:pt x="6773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2718;p86"/>
            <p:cNvSpPr/>
            <p:nvPr/>
          </p:nvSpPr>
          <p:spPr>
            <a:xfrm>
              <a:off x="4935929" y="4007777"/>
              <a:ext cx="206102" cy="124169"/>
            </a:xfrm>
            <a:custGeom>
              <a:avLst/>
              <a:gdLst/>
              <a:ahLst/>
              <a:cxnLst/>
              <a:rect l="l" t="t" r="r" b="b"/>
              <a:pathLst>
                <a:path w="7871" h="4742" extrusionOk="0">
                  <a:moveTo>
                    <a:pt x="2404" y="1"/>
                  </a:moveTo>
                  <a:lnTo>
                    <a:pt x="2404" y="1622"/>
                  </a:lnTo>
                  <a:cubicBezTo>
                    <a:pt x="2404" y="1918"/>
                    <a:pt x="2213" y="2166"/>
                    <a:pt x="1937" y="2252"/>
                  </a:cubicBezTo>
                  <a:lnTo>
                    <a:pt x="0" y="2824"/>
                  </a:lnTo>
                  <a:cubicBezTo>
                    <a:pt x="468" y="3979"/>
                    <a:pt x="1593" y="4742"/>
                    <a:pt x="2843" y="4742"/>
                  </a:cubicBezTo>
                  <a:lnTo>
                    <a:pt x="5028" y="4742"/>
                  </a:lnTo>
                  <a:cubicBezTo>
                    <a:pt x="6277" y="4742"/>
                    <a:pt x="7403" y="3979"/>
                    <a:pt x="7870" y="2815"/>
                  </a:cubicBezTo>
                  <a:lnTo>
                    <a:pt x="5934" y="2252"/>
                  </a:lnTo>
                  <a:cubicBezTo>
                    <a:pt x="5657" y="2166"/>
                    <a:pt x="5466" y="1908"/>
                    <a:pt x="5466" y="1622"/>
                  </a:cubicBezTo>
                  <a:lnTo>
                    <a:pt x="546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2719;p86"/>
            <p:cNvSpPr/>
            <p:nvPr/>
          </p:nvSpPr>
          <p:spPr>
            <a:xfrm>
              <a:off x="4941664" y="4017518"/>
              <a:ext cx="194633" cy="103195"/>
            </a:xfrm>
            <a:custGeom>
              <a:avLst/>
              <a:gdLst/>
              <a:ahLst/>
              <a:cxnLst/>
              <a:rect l="l" t="t" r="r" b="b"/>
              <a:pathLst>
                <a:path w="7433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58"/>
                    <a:pt x="1174" y="3941"/>
                    <a:pt x="2624" y="3941"/>
                  </a:cubicBezTo>
                  <a:lnTo>
                    <a:pt x="4809" y="3941"/>
                  </a:lnTo>
                  <a:cubicBezTo>
                    <a:pt x="6259" y="3941"/>
                    <a:pt x="7432" y="2758"/>
                    <a:pt x="7432" y="1317"/>
                  </a:cubicBezTo>
                  <a:cubicBezTo>
                    <a:pt x="7432" y="592"/>
                    <a:pt x="6841" y="1"/>
                    <a:pt x="612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2720;p86"/>
            <p:cNvSpPr/>
            <p:nvPr/>
          </p:nvSpPr>
          <p:spPr>
            <a:xfrm>
              <a:off x="4959967" y="4034512"/>
              <a:ext cx="157922" cy="65279"/>
            </a:xfrm>
            <a:custGeom>
              <a:avLst/>
              <a:gdLst/>
              <a:ahLst/>
              <a:cxnLst/>
              <a:rect l="l" t="t" r="r" b="b"/>
              <a:pathLst>
                <a:path w="6031" h="2493" extrusionOk="0">
                  <a:moveTo>
                    <a:pt x="664" y="0"/>
                  </a:moveTo>
                  <a:cubicBezTo>
                    <a:pt x="186" y="0"/>
                    <a:pt x="1" y="622"/>
                    <a:pt x="408" y="887"/>
                  </a:cubicBezTo>
                  <a:lnTo>
                    <a:pt x="2650" y="2385"/>
                  </a:lnTo>
                  <a:cubicBezTo>
                    <a:pt x="2760" y="2457"/>
                    <a:pt x="2886" y="2493"/>
                    <a:pt x="3013" y="2493"/>
                  </a:cubicBezTo>
                  <a:cubicBezTo>
                    <a:pt x="3139" y="2493"/>
                    <a:pt x="3265" y="2457"/>
                    <a:pt x="3375" y="2385"/>
                  </a:cubicBezTo>
                  <a:lnTo>
                    <a:pt x="5626" y="887"/>
                  </a:lnTo>
                  <a:cubicBezTo>
                    <a:pt x="6031" y="634"/>
                    <a:pt x="5851" y="9"/>
                    <a:pt x="5381" y="9"/>
                  </a:cubicBezTo>
                  <a:cubicBezTo>
                    <a:pt x="5374" y="9"/>
                    <a:pt x="5366" y="10"/>
                    <a:pt x="5359" y="10"/>
                  </a:cubicBezTo>
                  <a:lnTo>
                    <a:pt x="675" y="0"/>
                  </a:lnTo>
                  <a:cubicBezTo>
                    <a:pt x="672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2721;p86"/>
            <p:cNvSpPr/>
            <p:nvPr/>
          </p:nvSpPr>
          <p:spPr>
            <a:xfrm>
              <a:off x="4984869" y="4013276"/>
              <a:ext cx="107961" cy="86515"/>
            </a:xfrm>
            <a:custGeom>
              <a:avLst/>
              <a:gdLst/>
              <a:ahLst/>
              <a:cxnLst/>
              <a:rect l="l" t="t" r="r" b="b"/>
              <a:pathLst>
                <a:path w="4123" h="3304" extrusionOk="0">
                  <a:moveTo>
                    <a:pt x="535" y="0"/>
                  </a:moveTo>
                  <a:lnTo>
                    <a:pt x="535" y="1422"/>
                  </a:lnTo>
                  <a:cubicBezTo>
                    <a:pt x="535" y="1708"/>
                    <a:pt x="344" y="1966"/>
                    <a:pt x="68" y="2051"/>
                  </a:cubicBezTo>
                  <a:lnTo>
                    <a:pt x="10" y="2071"/>
                  </a:lnTo>
                  <a:lnTo>
                    <a:pt x="1" y="2071"/>
                  </a:lnTo>
                  <a:lnTo>
                    <a:pt x="1699" y="3196"/>
                  </a:lnTo>
                  <a:cubicBezTo>
                    <a:pt x="1809" y="3268"/>
                    <a:pt x="1935" y="3304"/>
                    <a:pt x="2062" y="3304"/>
                  </a:cubicBezTo>
                  <a:cubicBezTo>
                    <a:pt x="2188" y="3304"/>
                    <a:pt x="2314" y="3268"/>
                    <a:pt x="2424" y="3196"/>
                  </a:cubicBezTo>
                  <a:lnTo>
                    <a:pt x="4122" y="2071"/>
                  </a:lnTo>
                  <a:lnTo>
                    <a:pt x="4065" y="2051"/>
                  </a:lnTo>
                  <a:cubicBezTo>
                    <a:pt x="3788" y="1966"/>
                    <a:pt x="3597" y="1708"/>
                    <a:pt x="3597" y="1422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2722;p86"/>
            <p:cNvSpPr/>
            <p:nvPr/>
          </p:nvSpPr>
          <p:spPr>
            <a:xfrm>
              <a:off x="4998878" y="4013276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8" y="1093"/>
                  </a:cubicBezTo>
                  <a:cubicBezTo>
                    <a:pt x="2054" y="1093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2723;p86"/>
            <p:cNvSpPr/>
            <p:nvPr/>
          </p:nvSpPr>
          <p:spPr>
            <a:xfrm>
              <a:off x="4942161" y="3830164"/>
              <a:ext cx="193612" cy="200132"/>
            </a:xfrm>
            <a:custGeom>
              <a:avLst/>
              <a:gdLst/>
              <a:ahLst/>
              <a:cxnLst/>
              <a:rect l="l" t="t" r="r" b="b"/>
              <a:pathLst>
                <a:path w="7394" h="7643" extrusionOk="0">
                  <a:moveTo>
                    <a:pt x="3693" y="1"/>
                  </a:moveTo>
                  <a:cubicBezTo>
                    <a:pt x="2004" y="1"/>
                    <a:pt x="640" y="1374"/>
                    <a:pt x="640" y="3063"/>
                  </a:cubicBezTo>
                  <a:lnTo>
                    <a:pt x="640" y="3941"/>
                  </a:lnTo>
                  <a:cubicBezTo>
                    <a:pt x="1" y="4084"/>
                    <a:pt x="96" y="5019"/>
                    <a:pt x="745" y="5028"/>
                  </a:cubicBezTo>
                  <a:lnTo>
                    <a:pt x="869" y="5028"/>
                  </a:lnTo>
                  <a:cubicBezTo>
                    <a:pt x="983" y="6507"/>
                    <a:pt x="2214" y="7642"/>
                    <a:pt x="3693" y="7642"/>
                  </a:cubicBezTo>
                  <a:cubicBezTo>
                    <a:pt x="5181" y="7642"/>
                    <a:pt x="6411" y="6507"/>
                    <a:pt x="6526" y="5028"/>
                  </a:cubicBezTo>
                  <a:lnTo>
                    <a:pt x="6640" y="5028"/>
                  </a:lnTo>
                  <a:cubicBezTo>
                    <a:pt x="7299" y="5019"/>
                    <a:pt x="7394" y="4084"/>
                    <a:pt x="6755" y="3941"/>
                  </a:cubicBezTo>
                  <a:lnTo>
                    <a:pt x="6755" y="3063"/>
                  </a:lnTo>
                  <a:cubicBezTo>
                    <a:pt x="6755" y="1374"/>
                    <a:pt x="5381" y="1"/>
                    <a:pt x="369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2724;p86"/>
            <p:cNvSpPr/>
            <p:nvPr/>
          </p:nvSpPr>
          <p:spPr>
            <a:xfrm>
              <a:off x="4946168" y="3860984"/>
              <a:ext cx="109689" cy="169338"/>
            </a:xfrm>
            <a:custGeom>
              <a:avLst/>
              <a:gdLst/>
              <a:ahLst/>
              <a:cxnLst/>
              <a:rect l="l" t="t" r="r" b="b"/>
              <a:pathLst>
                <a:path w="4189" h="6467" extrusionOk="0">
                  <a:moveTo>
                    <a:pt x="1356" y="0"/>
                  </a:moveTo>
                  <a:cubicBezTo>
                    <a:pt x="1222" y="0"/>
                    <a:pt x="1086" y="61"/>
                    <a:pt x="992" y="197"/>
                  </a:cubicBezTo>
                  <a:cubicBezTo>
                    <a:pt x="658" y="693"/>
                    <a:pt x="487" y="1285"/>
                    <a:pt x="487" y="1886"/>
                  </a:cubicBezTo>
                  <a:lnTo>
                    <a:pt x="487" y="2764"/>
                  </a:lnTo>
                  <a:cubicBezTo>
                    <a:pt x="191" y="2830"/>
                    <a:pt x="0" y="3107"/>
                    <a:pt x="57" y="3403"/>
                  </a:cubicBezTo>
                  <a:cubicBezTo>
                    <a:pt x="115" y="3670"/>
                    <a:pt x="353" y="3851"/>
                    <a:pt x="620" y="3851"/>
                  </a:cubicBezTo>
                  <a:lnTo>
                    <a:pt x="716" y="3851"/>
                  </a:lnTo>
                  <a:cubicBezTo>
                    <a:pt x="823" y="5361"/>
                    <a:pt x="2085" y="6466"/>
                    <a:pt x="3528" y="6466"/>
                  </a:cubicBezTo>
                  <a:cubicBezTo>
                    <a:pt x="3745" y="6466"/>
                    <a:pt x="3966" y="6441"/>
                    <a:pt x="4188" y="6389"/>
                  </a:cubicBezTo>
                  <a:cubicBezTo>
                    <a:pt x="2786" y="6084"/>
                    <a:pt x="1794" y="4843"/>
                    <a:pt x="1794" y="3412"/>
                  </a:cubicBezTo>
                  <a:lnTo>
                    <a:pt x="1794" y="436"/>
                  </a:lnTo>
                  <a:cubicBezTo>
                    <a:pt x="1794" y="168"/>
                    <a:pt x="1578" y="0"/>
                    <a:pt x="135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2725;p86"/>
            <p:cNvSpPr/>
            <p:nvPr/>
          </p:nvSpPr>
          <p:spPr>
            <a:xfrm>
              <a:off x="4998878" y="393503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2726;p86"/>
            <p:cNvSpPr/>
            <p:nvPr/>
          </p:nvSpPr>
          <p:spPr>
            <a:xfrm>
              <a:off x="5067561" y="3935035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16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2727;p86"/>
            <p:cNvSpPr/>
            <p:nvPr/>
          </p:nvSpPr>
          <p:spPr>
            <a:xfrm>
              <a:off x="5013646" y="3974993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0"/>
                  </a:moveTo>
                  <a:cubicBezTo>
                    <a:pt x="142" y="0"/>
                    <a:pt x="0" y="221"/>
                    <a:pt x="161" y="375"/>
                  </a:cubicBezTo>
                  <a:cubicBezTo>
                    <a:pt x="371" y="566"/>
                    <a:pt x="641" y="662"/>
                    <a:pt x="922" y="662"/>
                  </a:cubicBezTo>
                  <a:cubicBezTo>
                    <a:pt x="936" y="662"/>
                    <a:pt x="949" y="661"/>
                    <a:pt x="963" y="661"/>
                  </a:cubicBezTo>
                  <a:cubicBezTo>
                    <a:pt x="976" y="661"/>
                    <a:pt x="989" y="662"/>
                    <a:pt x="1003" y="662"/>
                  </a:cubicBezTo>
                  <a:cubicBezTo>
                    <a:pt x="1284" y="662"/>
                    <a:pt x="1555" y="566"/>
                    <a:pt x="1773" y="375"/>
                  </a:cubicBezTo>
                  <a:cubicBezTo>
                    <a:pt x="1934" y="221"/>
                    <a:pt x="1792" y="0"/>
                    <a:pt x="1623" y="0"/>
                  </a:cubicBezTo>
                  <a:cubicBezTo>
                    <a:pt x="1571" y="0"/>
                    <a:pt x="1517" y="21"/>
                    <a:pt x="1468" y="70"/>
                  </a:cubicBezTo>
                  <a:cubicBezTo>
                    <a:pt x="1315" y="175"/>
                    <a:pt x="1139" y="227"/>
                    <a:pt x="964" y="227"/>
                  </a:cubicBezTo>
                  <a:cubicBezTo>
                    <a:pt x="788" y="227"/>
                    <a:pt x="614" y="175"/>
                    <a:pt x="466" y="70"/>
                  </a:cubicBezTo>
                  <a:cubicBezTo>
                    <a:pt x="418" y="21"/>
                    <a:pt x="363" y="0"/>
                    <a:pt x="31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2728;p86"/>
            <p:cNvSpPr/>
            <p:nvPr/>
          </p:nvSpPr>
          <p:spPr>
            <a:xfrm>
              <a:off x="4990368" y="3917727"/>
              <a:ext cx="33752" cy="17387"/>
            </a:xfrm>
            <a:custGeom>
              <a:avLst/>
              <a:gdLst/>
              <a:ahLst/>
              <a:cxnLst/>
              <a:rect l="l" t="t" r="r" b="b"/>
              <a:pathLst>
                <a:path w="1289" h="664" extrusionOk="0">
                  <a:moveTo>
                    <a:pt x="314" y="1"/>
                  </a:moveTo>
                  <a:cubicBezTo>
                    <a:pt x="91" y="1"/>
                    <a:pt x="0" y="357"/>
                    <a:pt x="258" y="434"/>
                  </a:cubicBezTo>
                  <a:lnTo>
                    <a:pt x="907" y="654"/>
                  </a:lnTo>
                  <a:cubicBezTo>
                    <a:pt x="936" y="663"/>
                    <a:pt x="955" y="663"/>
                    <a:pt x="983" y="663"/>
                  </a:cubicBezTo>
                  <a:cubicBezTo>
                    <a:pt x="1231" y="663"/>
                    <a:pt x="1289" y="310"/>
                    <a:pt x="1050" y="234"/>
                  </a:cubicBezTo>
                  <a:lnTo>
                    <a:pt x="392" y="15"/>
                  </a:lnTo>
                  <a:cubicBezTo>
                    <a:pt x="364" y="5"/>
                    <a:pt x="338" y="1"/>
                    <a:pt x="31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2729;p86"/>
            <p:cNvSpPr/>
            <p:nvPr/>
          </p:nvSpPr>
          <p:spPr>
            <a:xfrm>
              <a:off x="5053814" y="3917727"/>
              <a:ext cx="33779" cy="17387"/>
            </a:xfrm>
            <a:custGeom>
              <a:avLst/>
              <a:gdLst/>
              <a:ahLst/>
              <a:cxnLst/>
              <a:rect l="l" t="t" r="r" b="b"/>
              <a:pathLst>
                <a:path w="1290" h="664" extrusionOk="0">
                  <a:moveTo>
                    <a:pt x="969" y="1"/>
                  </a:moveTo>
                  <a:cubicBezTo>
                    <a:pt x="943" y="1"/>
                    <a:pt x="916" y="5"/>
                    <a:pt x="888" y="15"/>
                  </a:cubicBezTo>
                  <a:lnTo>
                    <a:pt x="239" y="234"/>
                  </a:lnTo>
                  <a:cubicBezTo>
                    <a:pt x="1" y="310"/>
                    <a:pt x="58" y="663"/>
                    <a:pt x="306" y="663"/>
                  </a:cubicBezTo>
                  <a:cubicBezTo>
                    <a:pt x="325" y="663"/>
                    <a:pt x="354" y="654"/>
                    <a:pt x="373" y="654"/>
                  </a:cubicBezTo>
                  <a:lnTo>
                    <a:pt x="1031" y="434"/>
                  </a:lnTo>
                  <a:cubicBezTo>
                    <a:pt x="1289" y="357"/>
                    <a:pt x="1198" y="1"/>
                    <a:pt x="969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2730;p86"/>
            <p:cNvSpPr/>
            <p:nvPr/>
          </p:nvSpPr>
          <p:spPr>
            <a:xfrm>
              <a:off x="5022104" y="3790075"/>
              <a:ext cx="33255" cy="67793"/>
            </a:xfrm>
            <a:custGeom>
              <a:avLst/>
              <a:gdLst/>
              <a:ahLst/>
              <a:cxnLst/>
              <a:rect l="l" t="t" r="r" b="b"/>
              <a:pathLst>
                <a:path w="1270" h="2589" extrusionOk="0">
                  <a:moveTo>
                    <a:pt x="640" y="0"/>
                  </a:moveTo>
                  <a:cubicBezTo>
                    <a:pt x="599" y="0"/>
                    <a:pt x="558" y="24"/>
                    <a:pt x="544" y="72"/>
                  </a:cubicBezTo>
                  <a:lnTo>
                    <a:pt x="48" y="1560"/>
                  </a:lnTo>
                  <a:cubicBezTo>
                    <a:pt x="0" y="1684"/>
                    <a:pt x="19" y="1818"/>
                    <a:pt x="86" y="1923"/>
                  </a:cubicBezTo>
                  <a:lnTo>
                    <a:pt x="449" y="2495"/>
                  </a:lnTo>
                  <a:cubicBezTo>
                    <a:pt x="492" y="2557"/>
                    <a:pt x="563" y="2588"/>
                    <a:pt x="635" y="2588"/>
                  </a:cubicBezTo>
                  <a:cubicBezTo>
                    <a:pt x="706" y="2588"/>
                    <a:pt x="778" y="2557"/>
                    <a:pt x="821" y="2495"/>
                  </a:cubicBezTo>
                  <a:lnTo>
                    <a:pt x="1183" y="1923"/>
                  </a:lnTo>
                  <a:cubicBezTo>
                    <a:pt x="1250" y="1818"/>
                    <a:pt x="1269" y="1684"/>
                    <a:pt x="1231" y="1560"/>
                  </a:cubicBezTo>
                  <a:lnTo>
                    <a:pt x="735" y="72"/>
                  </a:lnTo>
                  <a:cubicBezTo>
                    <a:pt x="721" y="24"/>
                    <a:pt x="680" y="0"/>
                    <a:pt x="640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2731;p86"/>
            <p:cNvSpPr/>
            <p:nvPr/>
          </p:nvSpPr>
          <p:spPr>
            <a:xfrm>
              <a:off x="5022340" y="3790206"/>
              <a:ext cx="16785" cy="67976"/>
            </a:xfrm>
            <a:custGeom>
              <a:avLst/>
              <a:gdLst/>
              <a:ahLst/>
              <a:cxnLst/>
              <a:rect l="l" t="t" r="r" b="b"/>
              <a:pathLst>
                <a:path w="641" h="2596" extrusionOk="0">
                  <a:moveTo>
                    <a:pt x="631" y="0"/>
                  </a:moveTo>
                  <a:cubicBezTo>
                    <a:pt x="592" y="0"/>
                    <a:pt x="554" y="29"/>
                    <a:pt x="535" y="67"/>
                  </a:cubicBezTo>
                  <a:lnTo>
                    <a:pt x="39" y="1555"/>
                  </a:lnTo>
                  <a:cubicBezTo>
                    <a:pt x="1" y="1679"/>
                    <a:pt x="20" y="1813"/>
                    <a:pt x="87" y="1918"/>
                  </a:cubicBezTo>
                  <a:lnTo>
                    <a:pt x="440" y="2490"/>
                  </a:lnTo>
                  <a:cubicBezTo>
                    <a:pt x="487" y="2557"/>
                    <a:pt x="564" y="2595"/>
                    <a:pt x="640" y="2595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2732;p86"/>
            <p:cNvSpPr/>
            <p:nvPr/>
          </p:nvSpPr>
          <p:spPr>
            <a:xfrm>
              <a:off x="4987383" y="4104688"/>
              <a:ext cx="11521" cy="40246"/>
            </a:xfrm>
            <a:custGeom>
              <a:avLst/>
              <a:gdLst/>
              <a:ahLst/>
              <a:cxnLst/>
              <a:rect l="l" t="t" r="r" b="b"/>
              <a:pathLst>
                <a:path w="440" h="1537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9" y="1537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2733;p86"/>
            <p:cNvSpPr/>
            <p:nvPr/>
          </p:nvSpPr>
          <p:spPr>
            <a:xfrm>
              <a:off x="5079057" y="4104688"/>
              <a:ext cx="11260" cy="40246"/>
            </a:xfrm>
            <a:custGeom>
              <a:avLst/>
              <a:gdLst/>
              <a:ahLst/>
              <a:cxnLst/>
              <a:rect l="l" t="t" r="r" b="b"/>
              <a:pathLst>
                <a:path w="430" h="1537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0" y="1537"/>
                  </a:lnTo>
                  <a:lnTo>
                    <a:pt x="430" y="220"/>
                  </a:lnTo>
                  <a:cubicBezTo>
                    <a:pt x="430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12734;p86"/>
          <p:cNvGrpSpPr/>
          <p:nvPr/>
        </p:nvGrpSpPr>
        <p:grpSpPr>
          <a:xfrm>
            <a:off x="13064368" y="976844"/>
            <a:ext cx="275073" cy="354545"/>
            <a:chOff x="8052704" y="1503208"/>
            <a:chExt cx="275073" cy="354545"/>
          </a:xfrm>
        </p:grpSpPr>
        <p:sp>
          <p:nvSpPr>
            <p:cNvPr id="597" name="Google Shape;12735;p86"/>
            <p:cNvSpPr/>
            <p:nvPr/>
          </p:nvSpPr>
          <p:spPr>
            <a:xfrm>
              <a:off x="8052704" y="1697344"/>
              <a:ext cx="274812" cy="160409"/>
            </a:xfrm>
            <a:custGeom>
              <a:avLst/>
              <a:gdLst/>
              <a:ahLst/>
              <a:cxnLst/>
              <a:rect l="l" t="t" r="r" b="b"/>
              <a:pathLst>
                <a:path w="10495" h="6126" extrusionOk="0">
                  <a:moveTo>
                    <a:pt x="3722" y="1"/>
                  </a:moveTo>
                  <a:lnTo>
                    <a:pt x="3722" y="1270"/>
                  </a:lnTo>
                  <a:cubicBezTo>
                    <a:pt x="3722" y="1556"/>
                    <a:pt x="3531" y="1814"/>
                    <a:pt x="3254" y="1899"/>
                  </a:cubicBezTo>
                  <a:lnTo>
                    <a:pt x="945" y="2577"/>
                  </a:lnTo>
                  <a:cubicBezTo>
                    <a:pt x="383" y="2739"/>
                    <a:pt x="1" y="3254"/>
                    <a:pt x="1" y="3836"/>
                  </a:cubicBezTo>
                  <a:lnTo>
                    <a:pt x="1" y="5477"/>
                  </a:lnTo>
                  <a:cubicBezTo>
                    <a:pt x="1" y="5830"/>
                    <a:pt x="297" y="6126"/>
                    <a:pt x="659" y="6126"/>
                  </a:cubicBezTo>
                  <a:lnTo>
                    <a:pt x="9846" y="6126"/>
                  </a:lnTo>
                  <a:cubicBezTo>
                    <a:pt x="10199" y="6126"/>
                    <a:pt x="10495" y="5830"/>
                    <a:pt x="10495" y="5477"/>
                  </a:cubicBezTo>
                  <a:lnTo>
                    <a:pt x="10495" y="3836"/>
                  </a:lnTo>
                  <a:cubicBezTo>
                    <a:pt x="10495" y="3254"/>
                    <a:pt x="10113" y="2739"/>
                    <a:pt x="9560" y="2577"/>
                  </a:cubicBezTo>
                  <a:lnTo>
                    <a:pt x="7251" y="1899"/>
                  </a:lnTo>
                  <a:cubicBezTo>
                    <a:pt x="6975" y="1814"/>
                    <a:pt x="6784" y="1556"/>
                    <a:pt x="6784" y="1270"/>
                  </a:cubicBezTo>
                  <a:lnTo>
                    <a:pt x="678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2736;p86"/>
            <p:cNvSpPr/>
            <p:nvPr/>
          </p:nvSpPr>
          <p:spPr>
            <a:xfrm>
              <a:off x="8098685" y="1823267"/>
              <a:ext cx="11260" cy="34486"/>
            </a:xfrm>
            <a:custGeom>
              <a:avLst/>
              <a:gdLst/>
              <a:ahLst/>
              <a:cxnLst/>
              <a:rect l="l" t="t" r="r" b="b"/>
              <a:pathLst>
                <a:path w="43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0" y="131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2737;p86"/>
            <p:cNvSpPr/>
            <p:nvPr/>
          </p:nvSpPr>
          <p:spPr>
            <a:xfrm>
              <a:off x="8270301" y="1823267"/>
              <a:ext cx="11521" cy="34486"/>
            </a:xfrm>
            <a:custGeom>
              <a:avLst/>
              <a:gdLst/>
              <a:ahLst/>
              <a:cxnLst/>
              <a:rect l="l" t="t" r="r" b="b"/>
              <a:pathLst>
                <a:path w="44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9" y="131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2738;p86"/>
            <p:cNvSpPr/>
            <p:nvPr/>
          </p:nvSpPr>
          <p:spPr>
            <a:xfrm>
              <a:off x="8052704" y="1747069"/>
              <a:ext cx="275073" cy="110684"/>
            </a:xfrm>
            <a:custGeom>
              <a:avLst/>
              <a:gdLst/>
              <a:ahLst/>
              <a:cxnLst/>
              <a:rect l="l" t="t" r="r" b="b"/>
              <a:pathLst>
                <a:path w="10505" h="4227" extrusionOk="0">
                  <a:moveTo>
                    <a:pt x="3245" y="0"/>
                  </a:moveTo>
                  <a:lnTo>
                    <a:pt x="945" y="678"/>
                  </a:lnTo>
                  <a:cubicBezTo>
                    <a:pt x="383" y="840"/>
                    <a:pt x="1" y="1346"/>
                    <a:pt x="1" y="1927"/>
                  </a:cubicBezTo>
                  <a:lnTo>
                    <a:pt x="1" y="2910"/>
                  </a:lnTo>
                  <a:lnTo>
                    <a:pt x="2186" y="3349"/>
                  </a:lnTo>
                  <a:lnTo>
                    <a:pt x="2186" y="4227"/>
                  </a:lnTo>
                  <a:lnTo>
                    <a:pt x="8310" y="4227"/>
                  </a:lnTo>
                  <a:lnTo>
                    <a:pt x="8310" y="3349"/>
                  </a:lnTo>
                  <a:lnTo>
                    <a:pt x="10504" y="2910"/>
                  </a:lnTo>
                  <a:lnTo>
                    <a:pt x="10504" y="1937"/>
                  </a:lnTo>
                  <a:cubicBezTo>
                    <a:pt x="10504" y="1355"/>
                    <a:pt x="10113" y="840"/>
                    <a:pt x="9560" y="678"/>
                  </a:cubicBezTo>
                  <a:lnTo>
                    <a:pt x="7251" y="0"/>
                  </a:lnTo>
                  <a:lnTo>
                    <a:pt x="5248" y="287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2739;p86"/>
            <p:cNvSpPr/>
            <p:nvPr/>
          </p:nvSpPr>
          <p:spPr>
            <a:xfrm>
              <a:off x="8150138" y="1697344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2740;p86"/>
            <p:cNvSpPr/>
            <p:nvPr/>
          </p:nvSpPr>
          <p:spPr>
            <a:xfrm>
              <a:off x="8087687" y="1503208"/>
              <a:ext cx="205107" cy="136974"/>
            </a:xfrm>
            <a:custGeom>
              <a:avLst/>
              <a:gdLst/>
              <a:ahLst/>
              <a:cxnLst/>
              <a:rect l="l" t="t" r="r" b="b"/>
              <a:pathLst>
                <a:path w="7833" h="5231" extrusionOk="0">
                  <a:moveTo>
                    <a:pt x="5157" y="0"/>
                  </a:moveTo>
                  <a:cubicBezTo>
                    <a:pt x="5146" y="0"/>
                    <a:pt x="5135" y="1"/>
                    <a:pt x="5124" y="2"/>
                  </a:cubicBezTo>
                  <a:lnTo>
                    <a:pt x="3693" y="203"/>
                  </a:lnTo>
                  <a:lnTo>
                    <a:pt x="2920" y="12"/>
                  </a:lnTo>
                  <a:cubicBezTo>
                    <a:pt x="2901" y="6"/>
                    <a:pt x="2881" y="2"/>
                    <a:pt x="2860" y="2"/>
                  </a:cubicBezTo>
                  <a:cubicBezTo>
                    <a:pt x="2819" y="2"/>
                    <a:pt x="2777" y="15"/>
                    <a:pt x="2739" y="41"/>
                  </a:cubicBezTo>
                  <a:lnTo>
                    <a:pt x="1947" y="642"/>
                  </a:lnTo>
                  <a:lnTo>
                    <a:pt x="1069" y="642"/>
                  </a:lnTo>
                  <a:cubicBezTo>
                    <a:pt x="955" y="642"/>
                    <a:pt x="859" y="737"/>
                    <a:pt x="859" y="861"/>
                  </a:cubicBezTo>
                  <a:lnTo>
                    <a:pt x="859" y="1729"/>
                  </a:lnTo>
                  <a:lnTo>
                    <a:pt x="287" y="1729"/>
                  </a:lnTo>
                  <a:cubicBezTo>
                    <a:pt x="134" y="1729"/>
                    <a:pt x="29" y="1882"/>
                    <a:pt x="77" y="2025"/>
                  </a:cubicBezTo>
                  <a:lnTo>
                    <a:pt x="420" y="3046"/>
                  </a:lnTo>
                  <a:lnTo>
                    <a:pt x="77" y="3380"/>
                  </a:lnTo>
                  <a:cubicBezTo>
                    <a:pt x="20" y="3446"/>
                    <a:pt x="1" y="3532"/>
                    <a:pt x="29" y="3618"/>
                  </a:cubicBezTo>
                  <a:lnTo>
                    <a:pt x="640" y="5230"/>
                  </a:lnTo>
                  <a:lnTo>
                    <a:pt x="7194" y="5230"/>
                  </a:lnTo>
                  <a:lnTo>
                    <a:pt x="7804" y="3618"/>
                  </a:lnTo>
                  <a:cubicBezTo>
                    <a:pt x="7833" y="3532"/>
                    <a:pt x="7814" y="3446"/>
                    <a:pt x="7757" y="3380"/>
                  </a:cubicBezTo>
                  <a:lnTo>
                    <a:pt x="7413" y="3046"/>
                  </a:lnTo>
                  <a:lnTo>
                    <a:pt x="7757" y="2025"/>
                  </a:lnTo>
                  <a:cubicBezTo>
                    <a:pt x="7804" y="1882"/>
                    <a:pt x="7699" y="1729"/>
                    <a:pt x="7547" y="1729"/>
                  </a:cubicBezTo>
                  <a:lnTo>
                    <a:pt x="6755" y="1729"/>
                  </a:lnTo>
                  <a:lnTo>
                    <a:pt x="7079" y="937"/>
                  </a:lnTo>
                  <a:cubicBezTo>
                    <a:pt x="7136" y="794"/>
                    <a:pt x="7022" y="642"/>
                    <a:pt x="6869" y="642"/>
                  </a:cubicBezTo>
                  <a:lnTo>
                    <a:pt x="5887" y="642"/>
                  </a:lnTo>
                  <a:lnTo>
                    <a:pt x="5305" y="60"/>
                  </a:lnTo>
                  <a:cubicBezTo>
                    <a:pt x="5265" y="20"/>
                    <a:pt x="5212" y="0"/>
                    <a:pt x="5157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2741;p86"/>
            <p:cNvSpPr/>
            <p:nvPr/>
          </p:nvSpPr>
          <p:spPr>
            <a:xfrm>
              <a:off x="8087687" y="1515751"/>
              <a:ext cx="190889" cy="124431"/>
            </a:xfrm>
            <a:custGeom>
              <a:avLst/>
              <a:gdLst/>
              <a:ahLst/>
              <a:cxnLst/>
              <a:rect l="l" t="t" r="r" b="b"/>
              <a:pathLst>
                <a:path w="7290" h="4752" extrusionOk="0">
                  <a:moveTo>
                    <a:pt x="2166" y="0"/>
                  </a:moveTo>
                  <a:lnTo>
                    <a:pt x="1947" y="163"/>
                  </a:lnTo>
                  <a:lnTo>
                    <a:pt x="1069" y="163"/>
                  </a:lnTo>
                  <a:cubicBezTo>
                    <a:pt x="955" y="163"/>
                    <a:pt x="859" y="258"/>
                    <a:pt x="859" y="382"/>
                  </a:cubicBezTo>
                  <a:lnTo>
                    <a:pt x="859" y="1260"/>
                  </a:lnTo>
                  <a:lnTo>
                    <a:pt x="287" y="1260"/>
                  </a:lnTo>
                  <a:cubicBezTo>
                    <a:pt x="134" y="1260"/>
                    <a:pt x="29" y="1403"/>
                    <a:pt x="77" y="1546"/>
                  </a:cubicBezTo>
                  <a:lnTo>
                    <a:pt x="420" y="2567"/>
                  </a:lnTo>
                  <a:lnTo>
                    <a:pt x="77" y="2910"/>
                  </a:lnTo>
                  <a:cubicBezTo>
                    <a:pt x="20" y="2967"/>
                    <a:pt x="1" y="3053"/>
                    <a:pt x="29" y="3139"/>
                  </a:cubicBezTo>
                  <a:lnTo>
                    <a:pt x="640" y="4751"/>
                  </a:lnTo>
                  <a:lnTo>
                    <a:pt x="7194" y="4751"/>
                  </a:lnTo>
                  <a:lnTo>
                    <a:pt x="7289" y="4503"/>
                  </a:lnTo>
                  <a:lnTo>
                    <a:pt x="7289" y="4503"/>
                  </a:lnTo>
                  <a:cubicBezTo>
                    <a:pt x="7117" y="4522"/>
                    <a:pt x="6936" y="4532"/>
                    <a:pt x="6755" y="4541"/>
                  </a:cubicBezTo>
                  <a:cubicBezTo>
                    <a:pt x="4246" y="4532"/>
                    <a:pt x="2195" y="2509"/>
                    <a:pt x="216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2742;p86"/>
            <p:cNvSpPr/>
            <p:nvPr/>
          </p:nvSpPr>
          <p:spPr>
            <a:xfrm>
              <a:off x="8097690" y="1577207"/>
              <a:ext cx="184866" cy="143415"/>
            </a:xfrm>
            <a:custGeom>
              <a:avLst/>
              <a:gdLst/>
              <a:ahLst/>
              <a:cxnLst/>
              <a:rect l="l" t="t" r="r" b="b"/>
              <a:pathLst>
                <a:path w="7060" h="5477" extrusionOk="0">
                  <a:moveTo>
                    <a:pt x="309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26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11" y="4331"/>
                    <a:pt x="2042" y="5476"/>
                    <a:pt x="3530" y="5476"/>
                  </a:cubicBezTo>
                  <a:cubicBezTo>
                    <a:pt x="5018" y="5476"/>
                    <a:pt x="6249" y="4331"/>
                    <a:pt x="6363" y="2843"/>
                  </a:cubicBezTo>
                  <a:lnTo>
                    <a:pt x="6478" y="2843"/>
                  </a:lnTo>
                  <a:cubicBezTo>
                    <a:pt x="6802" y="2843"/>
                    <a:pt x="7060" y="2567"/>
                    <a:pt x="7022" y="2242"/>
                  </a:cubicBezTo>
                  <a:cubicBezTo>
                    <a:pt x="6983" y="1956"/>
                    <a:pt x="6745" y="1746"/>
                    <a:pt x="6449" y="1746"/>
                  </a:cubicBezTo>
                  <a:lnTo>
                    <a:pt x="6373" y="1746"/>
                  </a:lnTo>
                  <a:cubicBezTo>
                    <a:pt x="6134" y="1746"/>
                    <a:pt x="5934" y="1555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091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2743;p86"/>
            <p:cNvSpPr/>
            <p:nvPr/>
          </p:nvSpPr>
          <p:spPr>
            <a:xfrm>
              <a:off x="8150138" y="1623031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2744;p86"/>
            <p:cNvSpPr/>
            <p:nvPr/>
          </p:nvSpPr>
          <p:spPr>
            <a:xfrm>
              <a:off x="8218848" y="1623031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29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2745;p86"/>
            <p:cNvSpPr/>
            <p:nvPr/>
          </p:nvSpPr>
          <p:spPr>
            <a:xfrm>
              <a:off x="8164618" y="1662963"/>
              <a:ext cx="50799" cy="17439"/>
            </a:xfrm>
            <a:custGeom>
              <a:avLst/>
              <a:gdLst/>
              <a:ahLst/>
              <a:cxnLst/>
              <a:rect l="l" t="t" r="r" b="b"/>
              <a:pathLst>
                <a:path w="1940" h="666" extrusionOk="0">
                  <a:moveTo>
                    <a:pt x="323" y="0"/>
                  </a:moveTo>
                  <a:cubicBezTo>
                    <a:pt x="153" y="0"/>
                    <a:pt x="0" y="224"/>
                    <a:pt x="163" y="379"/>
                  </a:cubicBezTo>
                  <a:cubicBezTo>
                    <a:pt x="382" y="562"/>
                    <a:pt x="654" y="666"/>
                    <a:pt x="937" y="666"/>
                  </a:cubicBezTo>
                  <a:cubicBezTo>
                    <a:pt x="949" y="666"/>
                    <a:pt x="962" y="666"/>
                    <a:pt x="974" y="665"/>
                  </a:cubicBezTo>
                  <a:cubicBezTo>
                    <a:pt x="986" y="666"/>
                    <a:pt x="999" y="666"/>
                    <a:pt x="1011" y="666"/>
                  </a:cubicBezTo>
                  <a:cubicBezTo>
                    <a:pt x="1294" y="666"/>
                    <a:pt x="1565" y="562"/>
                    <a:pt x="1785" y="379"/>
                  </a:cubicBezTo>
                  <a:cubicBezTo>
                    <a:pt x="1940" y="224"/>
                    <a:pt x="1792" y="0"/>
                    <a:pt x="1624" y="0"/>
                  </a:cubicBezTo>
                  <a:cubicBezTo>
                    <a:pt x="1575" y="0"/>
                    <a:pt x="1525" y="19"/>
                    <a:pt x="1480" y="64"/>
                  </a:cubicBezTo>
                  <a:cubicBezTo>
                    <a:pt x="1327" y="169"/>
                    <a:pt x="1150" y="222"/>
                    <a:pt x="974" y="222"/>
                  </a:cubicBezTo>
                  <a:cubicBezTo>
                    <a:pt x="797" y="222"/>
                    <a:pt x="621" y="169"/>
                    <a:pt x="468" y="64"/>
                  </a:cubicBezTo>
                  <a:cubicBezTo>
                    <a:pt x="423" y="19"/>
                    <a:pt x="372" y="0"/>
                    <a:pt x="323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2746;p86"/>
            <p:cNvSpPr/>
            <p:nvPr/>
          </p:nvSpPr>
          <p:spPr>
            <a:xfrm>
              <a:off x="8097690" y="1577207"/>
              <a:ext cx="155382" cy="143389"/>
            </a:xfrm>
            <a:custGeom>
              <a:avLst/>
              <a:gdLst/>
              <a:ahLst/>
              <a:cxnLst/>
              <a:rect l="l" t="t" r="r" b="b"/>
              <a:pathLst>
                <a:path w="5934" h="5476" extrusionOk="0">
                  <a:moveTo>
                    <a:pt x="310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35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09" y="4347"/>
                    <a:pt x="2057" y="5475"/>
                    <a:pt x="3511" y="5475"/>
                  </a:cubicBezTo>
                  <a:cubicBezTo>
                    <a:pt x="3662" y="5475"/>
                    <a:pt x="3815" y="5463"/>
                    <a:pt x="3969" y="5438"/>
                  </a:cubicBezTo>
                  <a:cubicBezTo>
                    <a:pt x="2585" y="5219"/>
                    <a:pt x="1565" y="4026"/>
                    <a:pt x="1565" y="2624"/>
                  </a:cubicBezTo>
                  <a:lnTo>
                    <a:pt x="1565" y="1479"/>
                  </a:lnTo>
                  <a:cubicBezTo>
                    <a:pt x="1565" y="1172"/>
                    <a:pt x="1818" y="939"/>
                    <a:pt x="2105" y="939"/>
                  </a:cubicBezTo>
                  <a:cubicBezTo>
                    <a:pt x="2175" y="939"/>
                    <a:pt x="2247" y="953"/>
                    <a:pt x="2318" y="983"/>
                  </a:cubicBezTo>
                  <a:cubicBezTo>
                    <a:pt x="2414" y="1031"/>
                    <a:pt x="2519" y="1040"/>
                    <a:pt x="2624" y="1040"/>
                  </a:cubicBezTo>
                  <a:cubicBezTo>
                    <a:pt x="2834" y="1012"/>
                    <a:pt x="3024" y="897"/>
                    <a:pt x="3139" y="716"/>
                  </a:cubicBezTo>
                  <a:lnTo>
                    <a:pt x="3225" y="582"/>
                  </a:lnTo>
                  <a:lnTo>
                    <a:pt x="4074" y="1069"/>
                  </a:lnTo>
                  <a:cubicBezTo>
                    <a:pt x="4177" y="1128"/>
                    <a:pt x="4290" y="1156"/>
                    <a:pt x="4401" y="1156"/>
                  </a:cubicBezTo>
                  <a:cubicBezTo>
                    <a:pt x="4648" y="1156"/>
                    <a:pt x="4887" y="1017"/>
                    <a:pt x="4999" y="773"/>
                  </a:cubicBezTo>
                  <a:lnTo>
                    <a:pt x="5695" y="1240"/>
                  </a:lnTo>
                  <a:lnTo>
                    <a:pt x="5715" y="1250"/>
                  </a:lnTo>
                  <a:lnTo>
                    <a:pt x="5734" y="1269"/>
                  </a:lnTo>
                  <a:lnTo>
                    <a:pt x="5934" y="1364"/>
                  </a:lnTo>
                  <a:cubicBezTo>
                    <a:pt x="5934" y="1345"/>
                    <a:pt x="5934" y="1326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2747;p86"/>
            <p:cNvSpPr/>
            <p:nvPr/>
          </p:nvSpPr>
          <p:spPr>
            <a:xfrm>
              <a:off x="8178863" y="1754558"/>
              <a:ext cx="22755" cy="63237"/>
            </a:xfrm>
            <a:custGeom>
              <a:avLst/>
              <a:gdLst/>
              <a:ahLst/>
              <a:cxnLst/>
              <a:rect l="l" t="t" r="r" b="b"/>
              <a:pathLst>
                <a:path w="869" h="2415" extrusionOk="0">
                  <a:moveTo>
                    <a:pt x="1" y="1"/>
                  </a:moveTo>
                  <a:lnTo>
                    <a:pt x="1" y="2195"/>
                  </a:lnTo>
                  <a:cubicBezTo>
                    <a:pt x="1" y="2309"/>
                    <a:pt x="96" y="2414"/>
                    <a:pt x="211" y="2414"/>
                  </a:cubicBezTo>
                  <a:lnTo>
                    <a:pt x="649" y="2414"/>
                  </a:lnTo>
                  <a:cubicBezTo>
                    <a:pt x="773" y="2405"/>
                    <a:pt x="869" y="2309"/>
                    <a:pt x="869" y="2195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2748;p86"/>
            <p:cNvSpPr/>
            <p:nvPr/>
          </p:nvSpPr>
          <p:spPr>
            <a:xfrm>
              <a:off x="8127645" y="1728137"/>
              <a:ext cx="62477" cy="57921"/>
            </a:xfrm>
            <a:custGeom>
              <a:avLst/>
              <a:gdLst/>
              <a:ahLst/>
              <a:cxnLst/>
              <a:rect l="l" t="t" r="r" b="b"/>
              <a:pathLst>
                <a:path w="2386" h="2212" extrusionOk="0">
                  <a:moveTo>
                    <a:pt x="512" y="1"/>
                  </a:moveTo>
                  <a:cubicBezTo>
                    <a:pt x="431" y="1"/>
                    <a:pt x="355" y="43"/>
                    <a:pt x="316" y="122"/>
                  </a:cubicBezTo>
                  <a:lnTo>
                    <a:pt x="30" y="685"/>
                  </a:lnTo>
                  <a:cubicBezTo>
                    <a:pt x="1" y="752"/>
                    <a:pt x="1" y="828"/>
                    <a:pt x="30" y="895"/>
                  </a:cubicBezTo>
                  <a:lnTo>
                    <a:pt x="716" y="2097"/>
                  </a:lnTo>
                  <a:cubicBezTo>
                    <a:pt x="756" y="2171"/>
                    <a:pt x="833" y="2211"/>
                    <a:pt x="912" y="2211"/>
                  </a:cubicBezTo>
                  <a:cubicBezTo>
                    <a:pt x="964" y="2211"/>
                    <a:pt x="1018" y="2193"/>
                    <a:pt x="1060" y="2154"/>
                  </a:cubicBezTo>
                  <a:lnTo>
                    <a:pt x="2386" y="1010"/>
                  </a:lnTo>
                  <a:lnTo>
                    <a:pt x="621" y="27"/>
                  </a:lnTo>
                  <a:cubicBezTo>
                    <a:pt x="586" y="9"/>
                    <a:pt x="548" y="1"/>
                    <a:pt x="512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2749;p86"/>
            <p:cNvSpPr/>
            <p:nvPr/>
          </p:nvSpPr>
          <p:spPr>
            <a:xfrm>
              <a:off x="8190096" y="1728137"/>
              <a:ext cx="62477" cy="57816"/>
            </a:xfrm>
            <a:custGeom>
              <a:avLst/>
              <a:gdLst/>
              <a:ahLst/>
              <a:cxnLst/>
              <a:rect l="l" t="t" r="r" b="b"/>
              <a:pathLst>
                <a:path w="2386" h="2208" extrusionOk="0">
                  <a:moveTo>
                    <a:pt x="1875" y="1"/>
                  </a:moveTo>
                  <a:cubicBezTo>
                    <a:pt x="1839" y="1"/>
                    <a:pt x="1801" y="9"/>
                    <a:pt x="1766" y="27"/>
                  </a:cubicBezTo>
                  <a:lnTo>
                    <a:pt x="1" y="1010"/>
                  </a:lnTo>
                  <a:lnTo>
                    <a:pt x="1337" y="2154"/>
                  </a:lnTo>
                  <a:cubicBezTo>
                    <a:pt x="1376" y="2190"/>
                    <a:pt x="1427" y="2207"/>
                    <a:pt x="1480" y="2207"/>
                  </a:cubicBezTo>
                  <a:cubicBezTo>
                    <a:pt x="1555" y="2207"/>
                    <a:pt x="1631" y="2170"/>
                    <a:pt x="1670" y="2097"/>
                  </a:cubicBezTo>
                  <a:lnTo>
                    <a:pt x="2357" y="895"/>
                  </a:lnTo>
                  <a:cubicBezTo>
                    <a:pt x="2386" y="828"/>
                    <a:pt x="2386" y="752"/>
                    <a:pt x="2357" y="685"/>
                  </a:cubicBezTo>
                  <a:lnTo>
                    <a:pt x="2071" y="122"/>
                  </a:lnTo>
                  <a:cubicBezTo>
                    <a:pt x="2032" y="43"/>
                    <a:pt x="1956" y="1"/>
                    <a:pt x="187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2750;p86"/>
            <p:cNvSpPr/>
            <p:nvPr/>
          </p:nvSpPr>
          <p:spPr>
            <a:xfrm>
              <a:off x="8058464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296" y="0"/>
                  </a:moveTo>
                  <a:cubicBezTo>
                    <a:pt x="182" y="96"/>
                    <a:pt x="86" y="201"/>
                    <a:pt x="0" y="325"/>
                  </a:cubicBezTo>
                  <a:lnTo>
                    <a:pt x="1317" y="1488"/>
                  </a:lnTo>
                  <a:cubicBezTo>
                    <a:pt x="1450" y="1612"/>
                    <a:pt x="1536" y="1794"/>
                    <a:pt x="1536" y="1975"/>
                  </a:cubicBezTo>
                  <a:lnTo>
                    <a:pt x="1536" y="2376"/>
                  </a:lnTo>
                  <a:lnTo>
                    <a:pt x="1966" y="2452"/>
                  </a:lnTo>
                  <a:lnTo>
                    <a:pt x="1966" y="1975"/>
                  </a:lnTo>
                  <a:cubicBezTo>
                    <a:pt x="1966" y="1670"/>
                    <a:pt x="1832" y="1364"/>
                    <a:pt x="1603" y="116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2751;p86"/>
            <p:cNvSpPr/>
            <p:nvPr/>
          </p:nvSpPr>
          <p:spPr>
            <a:xfrm>
              <a:off x="8270301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1670" y="0"/>
                  </a:moveTo>
                  <a:lnTo>
                    <a:pt x="372" y="1164"/>
                  </a:lnTo>
                  <a:cubicBezTo>
                    <a:pt x="134" y="1364"/>
                    <a:pt x="0" y="1670"/>
                    <a:pt x="0" y="1975"/>
                  </a:cubicBezTo>
                  <a:lnTo>
                    <a:pt x="0" y="2452"/>
                  </a:lnTo>
                  <a:lnTo>
                    <a:pt x="439" y="2376"/>
                  </a:lnTo>
                  <a:lnTo>
                    <a:pt x="439" y="1975"/>
                  </a:lnTo>
                  <a:cubicBezTo>
                    <a:pt x="439" y="1794"/>
                    <a:pt x="515" y="1612"/>
                    <a:pt x="659" y="1488"/>
                  </a:cubicBezTo>
                  <a:lnTo>
                    <a:pt x="1965" y="325"/>
                  </a:lnTo>
                  <a:cubicBezTo>
                    <a:pt x="1889" y="201"/>
                    <a:pt x="1784" y="96"/>
                    <a:pt x="167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12752;p86"/>
          <p:cNvGrpSpPr/>
          <p:nvPr/>
        </p:nvGrpSpPr>
        <p:grpSpPr>
          <a:xfrm>
            <a:off x="10806409" y="976635"/>
            <a:ext cx="274550" cy="354754"/>
            <a:chOff x="5794745" y="1502999"/>
            <a:chExt cx="274550" cy="354754"/>
          </a:xfrm>
        </p:grpSpPr>
        <p:sp>
          <p:nvSpPr>
            <p:cNvPr id="615" name="Google Shape;12753;p86"/>
            <p:cNvSpPr/>
            <p:nvPr/>
          </p:nvSpPr>
          <p:spPr>
            <a:xfrm>
              <a:off x="5794745" y="1703340"/>
              <a:ext cx="274550" cy="154413"/>
            </a:xfrm>
            <a:custGeom>
              <a:avLst/>
              <a:gdLst/>
              <a:ahLst/>
              <a:cxnLst/>
              <a:rect l="l" t="t" r="r" b="b"/>
              <a:pathLst>
                <a:path w="10485" h="5897" extrusionOk="0">
                  <a:moveTo>
                    <a:pt x="3711" y="1"/>
                  </a:moveTo>
                  <a:lnTo>
                    <a:pt x="3711" y="1031"/>
                  </a:lnTo>
                  <a:cubicBezTo>
                    <a:pt x="3711" y="1327"/>
                    <a:pt x="3521" y="1585"/>
                    <a:pt x="3244" y="1661"/>
                  </a:cubicBezTo>
                  <a:lnTo>
                    <a:pt x="935" y="2338"/>
                  </a:lnTo>
                  <a:cubicBezTo>
                    <a:pt x="382" y="2500"/>
                    <a:pt x="0" y="3016"/>
                    <a:pt x="0" y="3597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9" y="5897"/>
                  </a:cubicBezTo>
                  <a:lnTo>
                    <a:pt x="9827" y="5897"/>
                  </a:lnTo>
                  <a:cubicBezTo>
                    <a:pt x="10189" y="5897"/>
                    <a:pt x="10485" y="5601"/>
                    <a:pt x="10485" y="5248"/>
                  </a:cubicBezTo>
                  <a:lnTo>
                    <a:pt x="10485" y="3597"/>
                  </a:lnTo>
                  <a:cubicBezTo>
                    <a:pt x="10485" y="3016"/>
                    <a:pt x="10103" y="2510"/>
                    <a:pt x="9540" y="2348"/>
                  </a:cubicBezTo>
                  <a:lnTo>
                    <a:pt x="7241" y="1670"/>
                  </a:lnTo>
                  <a:cubicBezTo>
                    <a:pt x="6965" y="1585"/>
                    <a:pt x="6774" y="1327"/>
                    <a:pt x="6774" y="104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2754;p86"/>
            <p:cNvSpPr/>
            <p:nvPr/>
          </p:nvSpPr>
          <p:spPr>
            <a:xfrm>
              <a:off x="5891918" y="1703340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8" y="874"/>
                  </a:cubicBezTo>
                  <a:cubicBezTo>
                    <a:pt x="2054" y="874"/>
                    <a:pt x="2581" y="745"/>
                    <a:pt x="3063" y="48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2755;p86"/>
            <p:cNvSpPr/>
            <p:nvPr/>
          </p:nvSpPr>
          <p:spPr>
            <a:xfrm>
              <a:off x="5835698" y="1554478"/>
              <a:ext cx="192381" cy="160147"/>
            </a:xfrm>
            <a:custGeom>
              <a:avLst/>
              <a:gdLst/>
              <a:ahLst/>
              <a:cxnLst/>
              <a:rect l="l" t="t" r="r" b="b"/>
              <a:pathLst>
                <a:path w="7347" h="611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50" y="3501"/>
                  </a:lnTo>
                  <a:cubicBezTo>
                    <a:pt x="955" y="4980"/>
                    <a:pt x="2195" y="6115"/>
                    <a:pt x="3674" y="6115"/>
                  </a:cubicBezTo>
                  <a:cubicBezTo>
                    <a:pt x="5152" y="6115"/>
                    <a:pt x="6393" y="4980"/>
                    <a:pt x="6507" y="3501"/>
                  </a:cubicBezTo>
                  <a:lnTo>
                    <a:pt x="6622" y="3501"/>
                  </a:lnTo>
                  <a:cubicBezTo>
                    <a:pt x="7347" y="3501"/>
                    <a:pt x="7347" y="2404"/>
                    <a:pt x="6622" y="2404"/>
                  </a:cubicBezTo>
                  <a:lnTo>
                    <a:pt x="6517" y="240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2756;p86"/>
            <p:cNvSpPr/>
            <p:nvPr/>
          </p:nvSpPr>
          <p:spPr>
            <a:xfrm>
              <a:off x="5839705" y="1554478"/>
              <a:ext cx="143677" cy="160357"/>
            </a:xfrm>
            <a:custGeom>
              <a:avLst/>
              <a:gdLst/>
              <a:ahLst/>
              <a:cxnLst/>
              <a:rect l="l" t="t" r="r" b="b"/>
              <a:pathLst>
                <a:path w="5487" h="6124" extrusionOk="0">
                  <a:moveTo>
                    <a:pt x="687" y="0"/>
                  </a:moveTo>
                  <a:lnTo>
                    <a:pt x="687" y="2404"/>
                  </a:lnTo>
                  <a:lnTo>
                    <a:pt x="602" y="2404"/>
                  </a:lnTo>
                  <a:cubicBezTo>
                    <a:pt x="315" y="2404"/>
                    <a:pt x="67" y="2614"/>
                    <a:pt x="29" y="2900"/>
                  </a:cubicBezTo>
                  <a:cubicBezTo>
                    <a:pt x="1" y="3215"/>
                    <a:pt x="249" y="3501"/>
                    <a:pt x="573" y="3501"/>
                  </a:cubicBezTo>
                  <a:lnTo>
                    <a:pt x="697" y="3501"/>
                  </a:lnTo>
                  <a:cubicBezTo>
                    <a:pt x="801" y="4997"/>
                    <a:pt x="2048" y="6124"/>
                    <a:pt x="3502" y="6124"/>
                  </a:cubicBezTo>
                  <a:cubicBezTo>
                    <a:pt x="3652" y="6124"/>
                    <a:pt x="3805" y="6112"/>
                    <a:pt x="3960" y="6087"/>
                  </a:cubicBezTo>
                  <a:cubicBezTo>
                    <a:pt x="2576" y="5867"/>
                    <a:pt x="1556" y="4684"/>
                    <a:pt x="1556" y="3282"/>
                  </a:cubicBezTo>
                  <a:lnTo>
                    <a:pt x="1556" y="2185"/>
                  </a:lnTo>
                  <a:cubicBezTo>
                    <a:pt x="1556" y="1708"/>
                    <a:pt x="1947" y="1317"/>
                    <a:pt x="2433" y="1317"/>
                  </a:cubicBezTo>
                  <a:lnTo>
                    <a:pt x="5057" y="1317"/>
                  </a:lnTo>
                  <a:cubicBezTo>
                    <a:pt x="5295" y="131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2757;p86"/>
            <p:cNvSpPr/>
            <p:nvPr/>
          </p:nvSpPr>
          <p:spPr>
            <a:xfrm>
              <a:off x="5842716" y="1502999"/>
              <a:ext cx="187118" cy="114455"/>
            </a:xfrm>
            <a:custGeom>
              <a:avLst/>
              <a:gdLst/>
              <a:ahLst/>
              <a:cxnLst/>
              <a:rect l="l" t="t" r="r" b="b"/>
              <a:pathLst>
                <a:path w="7146" h="4371" extrusionOk="0">
                  <a:moveTo>
                    <a:pt x="6000" y="1"/>
                  </a:moveTo>
                  <a:cubicBezTo>
                    <a:pt x="5994" y="1"/>
                    <a:pt x="5988" y="1"/>
                    <a:pt x="5982" y="1"/>
                  </a:cubicBezTo>
                  <a:lnTo>
                    <a:pt x="1841" y="1"/>
                  </a:ln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2844"/>
                  </a:lnTo>
                  <a:lnTo>
                    <a:pt x="5819" y="2844"/>
                  </a:lnTo>
                  <a:lnTo>
                    <a:pt x="5819" y="3931"/>
                  </a:lnTo>
                  <a:cubicBezTo>
                    <a:pt x="5819" y="4179"/>
                    <a:pt x="6010" y="4370"/>
                    <a:pt x="6249" y="4370"/>
                  </a:cubicBezTo>
                  <a:lnTo>
                    <a:pt x="6468" y="4370"/>
                  </a:lnTo>
                  <a:lnTo>
                    <a:pt x="6649" y="2014"/>
                  </a:lnTo>
                  <a:lnTo>
                    <a:pt x="6640" y="2014"/>
                  </a:lnTo>
                  <a:cubicBezTo>
                    <a:pt x="6964" y="1794"/>
                    <a:pt x="7145" y="1413"/>
                    <a:pt x="7117" y="1022"/>
                  </a:cubicBezTo>
                  <a:cubicBezTo>
                    <a:pt x="7070" y="446"/>
                    <a:pt x="6583" y="1"/>
                    <a:pt x="600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2758;p86"/>
            <p:cNvSpPr/>
            <p:nvPr/>
          </p:nvSpPr>
          <p:spPr>
            <a:xfrm>
              <a:off x="5842716" y="1502999"/>
              <a:ext cx="72218" cy="114455"/>
            </a:xfrm>
            <a:custGeom>
              <a:avLst/>
              <a:gdLst/>
              <a:ahLst/>
              <a:cxnLst/>
              <a:rect l="l" t="t" r="r" b="b"/>
              <a:pathLst>
                <a:path w="2758" h="4371" extrusionOk="0">
                  <a:moveTo>
                    <a:pt x="1841" y="1"/>
                  </a:move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1756"/>
                  </a:lnTo>
                  <a:cubicBezTo>
                    <a:pt x="1002" y="783"/>
                    <a:pt x="1784" y="1"/>
                    <a:pt x="275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2759;p86"/>
            <p:cNvSpPr/>
            <p:nvPr/>
          </p:nvSpPr>
          <p:spPr>
            <a:xfrm>
              <a:off x="5891918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0"/>
                    <a:pt x="96" y="654"/>
                    <a:pt x="220" y="654"/>
                  </a:cubicBezTo>
                  <a:cubicBezTo>
                    <a:pt x="334" y="654"/>
                    <a:pt x="439" y="550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2760;p86"/>
            <p:cNvSpPr/>
            <p:nvPr/>
          </p:nvSpPr>
          <p:spPr>
            <a:xfrm>
              <a:off x="5960601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0"/>
                    <a:pt x="96" y="654"/>
                    <a:pt x="220" y="654"/>
                  </a:cubicBezTo>
                  <a:cubicBezTo>
                    <a:pt x="335" y="654"/>
                    <a:pt x="430" y="550"/>
                    <a:pt x="440" y="435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2761;p86"/>
            <p:cNvSpPr/>
            <p:nvPr/>
          </p:nvSpPr>
          <p:spPr>
            <a:xfrm>
              <a:off x="5906424" y="165743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5" y="0"/>
                  </a:moveTo>
                  <a:cubicBezTo>
                    <a:pt x="144" y="0"/>
                    <a:pt x="0" y="218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8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4" y="658"/>
                    <a:pt x="1565" y="562"/>
                    <a:pt x="1784" y="380"/>
                  </a:cubicBezTo>
                  <a:cubicBezTo>
                    <a:pt x="1938" y="218"/>
                    <a:pt x="1792" y="0"/>
                    <a:pt x="1621" y="0"/>
                  </a:cubicBezTo>
                  <a:cubicBezTo>
                    <a:pt x="1570" y="0"/>
                    <a:pt x="1517" y="19"/>
                    <a:pt x="1469" y="65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2762;p86"/>
            <p:cNvSpPr/>
            <p:nvPr/>
          </p:nvSpPr>
          <p:spPr>
            <a:xfrm>
              <a:off x="5884429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763;p86"/>
            <p:cNvSpPr/>
            <p:nvPr/>
          </p:nvSpPr>
          <p:spPr>
            <a:xfrm>
              <a:off x="5953112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2764;p86"/>
            <p:cNvSpPr/>
            <p:nvPr/>
          </p:nvSpPr>
          <p:spPr>
            <a:xfrm>
              <a:off x="5846199" y="1748326"/>
              <a:ext cx="171643" cy="109427"/>
            </a:xfrm>
            <a:custGeom>
              <a:avLst/>
              <a:gdLst/>
              <a:ahLst/>
              <a:cxnLst/>
              <a:rect l="l" t="t" r="r" b="b"/>
              <a:pathLst>
                <a:path w="6555" h="4179" extrusionOk="0">
                  <a:moveTo>
                    <a:pt x="1088" y="0"/>
                  </a:moveTo>
                  <a:lnTo>
                    <a:pt x="1" y="324"/>
                  </a:lnTo>
                  <a:lnTo>
                    <a:pt x="1" y="4179"/>
                  </a:lnTo>
                  <a:lnTo>
                    <a:pt x="6555" y="4179"/>
                  </a:lnTo>
                  <a:lnTo>
                    <a:pt x="6555" y="324"/>
                  </a:lnTo>
                  <a:lnTo>
                    <a:pt x="5467" y="0"/>
                  </a:lnTo>
                  <a:lnTo>
                    <a:pt x="5467" y="468"/>
                  </a:lnTo>
                  <a:cubicBezTo>
                    <a:pt x="5467" y="1670"/>
                    <a:pt x="4484" y="2652"/>
                    <a:pt x="3282" y="2652"/>
                  </a:cubicBezTo>
                  <a:cubicBezTo>
                    <a:pt x="2071" y="2652"/>
                    <a:pt x="1098" y="1670"/>
                    <a:pt x="1098" y="468"/>
                  </a:cubicBezTo>
                  <a:lnTo>
                    <a:pt x="1088" y="468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2765;p86"/>
            <p:cNvSpPr/>
            <p:nvPr/>
          </p:nvSpPr>
          <p:spPr>
            <a:xfrm>
              <a:off x="5845439" y="1548979"/>
              <a:ext cx="177901" cy="28489"/>
            </a:xfrm>
            <a:custGeom>
              <a:avLst/>
              <a:gdLst/>
              <a:ahLst/>
              <a:cxnLst/>
              <a:rect l="l" t="t" r="r" b="b"/>
              <a:pathLst>
                <a:path w="6794" h="1088" extrusionOk="0">
                  <a:moveTo>
                    <a:pt x="1" y="0"/>
                  </a:moveTo>
                  <a:cubicBezTo>
                    <a:pt x="1" y="58"/>
                    <a:pt x="1" y="115"/>
                    <a:pt x="11" y="172"/>
                  </a:cubicBezTo>
                  <a:lnTo>
                    <a:pt x="96" y="1088"/>
                  </a:lnTo>
                  <a:lnTo>
                    <a:pt x="6479" y="1088"/>
                  </a:lnTo>
                  <a:lnTo>
                    <a:pt x="6545" y="258"/>
                  </a:lnTo>
                  <a:lnTo>
                    <a:pt x="6526" y="258"/>
                  </a:lnTo>
                  <a:cubicBezTo>
                    <a:pt x="6631" y="182"/>
                    <a:pt x="6727" y="96"/>
                    <a:pt x="6793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2766;p86"/>
            <p:cNvSpPr/>
            <p:nvPr/>
          </p:nvSpPr>
          <p:spPr>
            <a:xfrm>
              <a:off x="5932635" y="1548979"/>
              <a:ext cx="90941" cy="22781"/>
            </a:xfrm>
            <a:custGeom>
              <a:avLst/>
              <a:gdLst/>
              <a:ahLst/>
              <a:cxnLst/>
              <a:rect l="l" t="t" r="r" b="b"/>
              <a:pathLst>
                <a:path w="3473" h="870" extrusionOk="0">
                  <a:moveTo>
                    <a:pt x="0" y="0"/>
                  </a:moveTo>
                  <a:cubicBezTo>
                    <a:pt x="105" y="506"/>
                    <a:pt x="554" y="868"/>
                    <a:pt x="1069" y="868"/>
                  </a:cubicBezTo>
                  <a:cubicBezTo>
                    <a:pt x="1317" y="868"/>
                    <a:pt x="1565" y="783"/>
                    <a:pt x="1756" y="620"/>
                  </a:cubicBezTo>
                  <a:cubicBezTo>
                    <a:pt x="2006" y="785"/>
                    <a:pt x="2298" y="869"/>
                    <a:pt x="2591" y="869"/>
                  </a:cubicBezTo>
                  <a:cubicBezTo>
                    <a:pt x="2789" y="869"/>
                    <a:pt x="2989" y="831"/>
                    <a:pt x="3177" y="754"/>
                  </a:cubicBezTo>
                  <a:lnTo>
                    <a:pt x="3215" y="258"/>
                  </a:lnTo>
                  <a:lnTo>
                    <a:pt x="3206" y="258"/>
                  </a:lnTo>
                  <a:cubicBezTo>
                    <a:pt x="3301" y="182"/>
                    <a:pt x="3397" y="96"/>
                    <a:pt x="3473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767;p86"/>
            <p:cNvSpPr/>
            <p:nvPr/>
          </p:nvSpPr>
          <p:spPr>
            <a:xfrm>
              <a:off x="5932373" y="1537484"/>
              <a:ext cx="17282" cy="11521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0"/>
                  </a:moveTo>
                  <a:cubicBezTo>
                    <a:pt x="201" y="0"/>
                    <a:pt x="1" y="191"/>
                    <a:pt x="10" y="439"/>
                  </a:cubicBezTo>
                  <a:lnTo>
                    <a:pt x="659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2768;p86"/>
            <p:cNvSpPr/>
            <p:nvPr/>
          </p:nvSpPr>
          <p:spPr>
            <a:xfrm>
              <a:off x="5972096" y="1502999"/>
              <a:ext cx="57240" cy="57240"/>
            </a:xfrm>
            <a:custGeom>
              <a:avLst/>
              <a:gdLst/>
              <a:ahLst/>
              <a:cxnLst/>
              <a:rect l="l" t="t" r="r" b="b"/>
              <a:pathLst>
                <a:path w="2186" h="2186" extrusionOk="0">
                  <a:moveTo>
                    <a:pt x="1088" y="1"/>
                  </a:moveTo>
                  <a:cubicBezTo>
                    <a:pt x="487" y="1"/>
                    <a:pt x="1" y="497"/>
                    <a:pt x="1" y="1098"/>
                  </a:cubicBezTo>
                  <a:cubicBezTo>
                    <a:pt x="1" y="1699"/>
                    <a:pt x="487" y="2186"/>
                    <a:pt x="1088" y="2186"/>
                  </a:cubicBezTo>
                  <a:cubicBezTo>
                    <a:pt x="1689" y="2186"/>
                    <a:pt x="2185" y="1699"/>
                    <a:pt x="2185" y="1098"/>
                  </a:cubicBezTo>
                  <a:cubicBezTo>
                    <a:pt x="2185" y="497"/>
                    <a:pt x="1689" y="1"/>
                    <a:pt x="108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2769;p86"/>
            <p:cNvSpPr/>
            <p:nvPr/>
          </p:nvSpPr>
          <p:spPr>
            <a:xfrm>
              <a:off x="5943371" y="1525989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08" h="1308" extrusionOk="0">
                  <a:moveTo>
                    <a:pt x="659" y="1"/>
                  </a:moveTo>
                  <a:cubicBezTo>
                    <a:pt x="296" y="1"/>
                    <a:pt x="1" y="296"/>
                    <a:pt x="1" y="659"/>
                  </a:cubicBezTo>
                  <a:cubicBezTo>
                    <a:pt x="1" y="1021"/>
                    <a:pt x="296" y="1308"/>
                    <a:pt x="659" y="1308"/>
                  </a:cubicBezTo>
                  <a:cubicBezTo>
                    <a:pt x="1021" y="1308"/>
                    <a:pt x="1308" y="1021"/>
                    <a:pt x="1308" y="659"/>
                  </a:cubicBezTo>
                  <a:cubicBezTo>
                    <a:pt x="1308" y="296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2770;p86"/>
            <p:cNvSpPr/>
            <p:nvPr/>
          </p:nvSpPr>
          <p:spPr>
            <a:xfrm>
              <a:off x="5845204" y="1548979"/>
              <a:ext cx="23750" cy="28489"/>
            </a:xfrm>
            <a:custGeom>
              <a:avLst/>
              <a:gdLst/>
              <a:ahLst/>
              <a:cxnLst/>
              <a:rect l="l" t="t" r="r" b="b"/>
              <a:pathLst>
                <a:path w="907" h="1088" extrusionOk="0">
                  <a:moveTo>
                    <a:pt x="0" y="0"/>
                  </a:moveTo>
                  <a:cubicBezTo>
                    <a:pt x="0" y="58"/>
                    <a:pt x="0" y="115"/>
                    <a:pt x="10" y="172"/>
                  </a:cubicBezTo>
                  <a:lnTo>
                    <a:pt x="105" y="1088"/>
                  </a:lnTo>
                  <a:lnTo>
                    <a:pt x="907" y="1088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771;p86"/>
            <p:cNvSpPr/>
            <p:nvPr/>
          </p:nvSpPr>
          <p:spPr>
            <a:xfrm>
              <a:off x="5863428" y="1748326"/>
              <a:ext cx="137419" cy="80964"/>
            </a:xfrm>
            <a:custGeom>
              <a:avLst/>
              <a:gdLst/>
              <a:ahLst/>
              <a:cxnLst/>
              <a:rect l="l" t="t" r="r" b="b"/>
              <a:pathLst>
                <a:path w="5248" h="3092" extrusionOk="0">
                  <a:moveTo>
                    <a:pt x="430" y="0"/>
                  </a:moveTo>
                  <a:lnTo>
                    <a:pt x="1" y="134"/>
                  </a:lnTo>
                  <a:lnTo>
                    <a:pt x="1" y="468"/>
                  </a:lnTo>
                  <a:cubicBezTo>
                    <a:pt x="1" y="1918"/>
                    <a:pt x="1174" y="3091"/>
                    <a:pt x="2624" y="3091"/>
                  </a:cubicBezTo>
                  <a:cubicBezTo>
                    <a:pt x="4065" y="3091"/>
                    <a:pt x="5248" y="1918"/>
                    <a:pt x="5248" y="468"/>
                  </a:cubicBezTo>
                  <a:lnTo>
                    <a:pt x="5248" y="134"/>
                  </a:lnTo>
                  <a:lnTo>
                    <a:pt x="4799" y="0"/>
                  </a:lnTo>
                  <a:lnTo>
                    <a:pt x="4799" y="468"/>
                  </a:lnTo>
                  <a:cubicBezTo>
                    <a:pt x="4799" y="1670"/>
                    <a:pt x="3826" y="2652"/>
                    <a:pt x="2615" y="2652"/>
                  </a:cubicBezTo>
                  <a:cubicBezTo>
                    <a:pt x="1413" y="2652"/>
                    <a:pt x="430" y="1670"/>
                    <a:pt x="430" y="468"/>
                  </a:cubicBezTo>
                  <a:lnTo>
                    <a:pt x="43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772;p86"/>
            <p:cNvSpPr/>
            <p:nvPr/>
          </p:nvSpPr>
          <p:spPr>
            <a:xfrm>
              <a:off x="5828969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lnTo>
                    <a:pt x="0" y="1527"/>
                  </a:lnTo>
                  <a:lnTo>
                    <a:pt x="659" y="1527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773;p86"/>
            <p:cNvSpPr/>
            <p:nvPr/>
          </p:nvSpPr>
          <p:spPr>
            <a:xfrm>
              <a:off x="5846199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439" y="1527"/>
                  </a:lnTo>
                  <a:lnTo>
                    <a:pt x="439" y="439"/>
                  </a:lnTo>
                  <a:cubicBezTo>
                    <a:pt x="439" y="191"/>
                    <a:pt x="239" y="0"/>
                    <a:pt x="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2774;p86"/>
            <p:cNvSpPr/>
            <p:nvPr/>
          </p:nvSpPr>
          <p:spPr>
            <a:xfrm>
              <a:off x="6017815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659" y="1527"/>
                  </a:lnTo>
                  <a:lnTo>
                    <a:pt x="659" y="649"/>
                  </a:lnTo>
                  <a:cubicBezTo>
                    <a:pt x="649" y="286"/>
                    <a:pt x="363" y="0"/>
                    <a:pt x="1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2775;p86"/>
            <p:cNvSpPr/>
            <p:nvPr/>
          </p:nvSpPr>
          <p:spPr>
            <a:xfrm>
              <a:off x="6006320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440" y="0"/>
                  </a:moveTo>
                  <a:cubicBezTo>
                    <a:pt x="192" y="0"/>
                    <a:pt x="1" y="191"/>
                    <a:pt x="1" y="439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12776;p86"/>
          <p:cNvGrpSpPr/>
          <p:nvPr/>
        </p:nvGrpSpPr>
        <p:grpSpPr>
          <a:xfrm>
            <a:off x="9908604" y="976635"/>
            <a:ext cx="263316" cy="354754"/>
            <a:chOff x="4896940" y="1502999"/>
            <a:chExt cx="263316" cy="354754"/>
          </a:xfrm>
        </p:grpSpPr>
        <p:sp>
          <p:nvSpPr>
            <p:cNvPr id="639" name="Google Shape;12777;p86"/>
            <p:cNvSpPr/>
            <p:nvPr/>
          </p:nvSpPr>
          <p:spPr>
            <a:xfrm>
              <a:off x="4904193" y="1594384"/>
              <a:ext cx="113433" cy="103221"/>
            </a:xfrm>
            <a:custGeom>
              <a:avLst/>
              <a:gdLst/>
              <a:ahLst/>
              <a:cxnLst/>
              <a:rect l="l" t="t" r="r" b="b"/>
              <a:pathLst>
                <a:path w="4332" h="3942" extrusionOk="0">
                  <a:moveTo>
                    <a:pt x="1253" y="1"/>
                  </a:moveTo>
                  <a:cubicBezTo>
                    <a:pt x="1048" y="1"/>
                    <a:pt x="839" y="58"/>
                    <a:pt x="649" y="184"/>
                  </a:cubicBezTo>
                  <a:cubicBezTo>
                    <a:pt x="10" y="623"/>
                    <a:pt x="0" y="1567"/>
                    <a:pt x="649" y="2006"/>
                  </a:cubicBezTo>
                  <a:cubicBezTo>
                    <a:pt x="764" y="2092"/>
                    <a:pt x="830" y="2235"/>
                    <a:pt x="821" y="2378"/>
                  </a:cubicBezTo>
                  <a:cubicBezTo>
                    <a:pt x="821" y="2540"/>
                    <a:pt x="840" y="2693"/>
                    <a:pt x="888" y="2845"/>
                  </a:cubicBezTo>
                  <a:cubicBezTo>
                    <a:pt x="1099" y="3553"/>
                    <a:pt x="1724" y="3941"/>
                    <a:pt x="2357" y="3941"/>
                  </a:cubicBezTo>
                  <a:cubicBezTo>
                    <a:pt x="2808" y="3941"/>
                    <a:pt x="3264" y="3743"/>
                    <a:pt x="3578" y="3322"/>
                  </a:cubicBezTo>
                  <a:cubicBezTo>
                    <a:pt x="4332" y="2311"/>
                    <a:pt x="3607" y="880"/>
                    <a:pt x="2357" y="880"/>
                  </a:cubicBezTo>
                  <a:lnTo>
                    <a:pt x="2328" y="880"/>
                  </a:lnTo>
                  <a:cubicBezTo>
                    <a:pt x="2220" y="340"/>
                    <a:pt x="1749" y="1"/>
                    <a:pt x="12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2778;p86"/>
            <p:cNvSpPr/>
            <p:nvPr/>
          </p:nvSpPr>
          <p:spPr>
            <a:xfrm>
              <a:off x="5039831" y="1594620"/>
              <a:ext cx="113198" cy="102907"/>
            </a:xfrm>
            <a:custGeom>
              <a:avLst/>
              <a:gdLst/>
              <a:ahLst/>
              <a:cxnLst/>
              <a:rect l="l" t="t" r="r" b="b"/>
              <a:pathLst>
                <a:path w="4323" h="3930" extrusionOk="0">
                  <a:moveTo>
                    <a:pt x="3071" y="1"/>
                  </a:moveTo>
                  <a:cubicBezTo>
                    <a:pt x="2577" y="1"/>
                    <a:pt x="2109" y="338"/>
                    <a:pt x="1995" y="871"/>
                  </a:cubicBezTo>
                  <a:lnTo>
                    <a:pt x="1985" y="871"/>
                  </a:lnTo>
                  <a:cubicBezTo>
                    <a:pt x="726" y="871"/>
                    <a:pt x="1" y="2302"/>
                    <a:pt x="754" y="3313"/>
                  </a:cubicBezTo>
                  <a:cubicBezTo>
                    <a:pt x="1067" y="3733"/>
                    <a:pt x="1521" y="3929"/>
                    <a:pt x="1971" y="3929"/>
                  </a:cubicBezTo>
                  <a:cubicBezTo>
                    <a:pt x="2606" y="3929"/>
                    <a:pt x="3233" y="3540"/>
                    <a:pt x="3445" y="2836"/>
                  </a:cubicBezTo>
                  <a:cubicBezTo>
                    <a:pt x="3492" y="2684"/>
                    <a:pt x="3511" y="2531"/>
                    <a:pt x="3511" y="2369"/>
                  </a:cubicBezTo>
                  <a:cubicBezTo>
                    <a:pt x="3502" y="2226"/>
                    <a:pt x="3569" y="2083"/>
                    <a:pt x="3683" y="1997"/>
                  </a:cubicBezTo>
                  <a:cubicBezTo>
                    <a:pt x="4322" y="1558"/>
                    <a:pt x="4322" y="614"/>
                    <a:pt x="3674" y="184"/>
                  </a:cubicBezTo>
                  <a:cubicBezTo>
                    <a:pt x="3484" y="59"/>
                    <a:pt x="3275" y="1"/>
                    <a:pt x="307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2779;p86"/>
            <p:cNvSpPr/>
            <p:nvPr/>
          </p:nvSpPr>
          <p:spPr>
            <a:xfrm>
              <a:off x="4937160" y="1502999"/>
              <a:ext cx="183138" cy="123200"/>
            </a:xfrm>
            <a:custGeom>
              <a:avLst/>
              <a:gdLst/>
              <a:ahLst/>
              <a:cxnLst/>
              <a:rect l="l" t="t" r="r" b="b"/>
              <a:pathLst>
                <a:path w="6994" h="4705" extrusionOk="0">
                  <a:moveTo>
                    <a:pt x="349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704"/>
                  </a:lnTo>
                  <a:lnTo>
                    <a:pt x="6994" y="4704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49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2780;p86"/>
            <p:cNvSpPr/>
            <p:nvPr/>
          </p:nvSpPr>
          <p:spPr>
            <a:xfrm>
              <a:off x="4896940" y="1680376"/>
              <a:ext cx="263316" cy="177377"/>
            </a:xfrm>
            <a:custGeom>
              <a:avLst/>
              <a:gdLst/>
              <a:ahLst/>
              <a:cxnLst/>
              <a:rect l="l" t="t" r="r" b="b"/>
              <a:pathLst>
                <a:path w="10056" h="6774" extrusionOk="0">
                  <a:moveTo>
                    <a:pt x="3721" y="0"/>
                  </a:moveTo>
                  <a:lnTo>
                    <a:pt x="3721" y="1355"/>
                  </a:lnTo>
                  <a:cubicBezTo>
                    <a:pt x="3721" y="1717"/>
                    <a:pt x="3483" y="2051"/>
                    <a:pt x="3130" y="2175"/>
                  </a:cubicBezTo>
                  <a:lnTo>
                    <a:pt x="878" y="2967"/>
                  </a:lnTo>
                  <a:cubicBezTo>
                    <a:pt x="354" y="3158"/>
                    <a:pt x="1" y="3654"/>
                    <a:pt x="1" y="4207"/>
                  </a:cubicBezTo>
                  <a:lnTo>
                    <a:pt x="1" y="6115"/>
                  </a:lnTo>
                  <a:cubicBezTo>
                    <a:pt x="1" y="6478"/>
                    <a:pt x="297" y="6774"/>
                    <a:pt x="659" y="6774"/>
                  </a:cubicBezTo>
                  <a:lnTo>
                    <a:pt x="9398" y="6774"/>
                  </a:lnTo>
                  <a:cubicBezTo>
                    <a:pt x="9760" y="6774"/>
                    <a:pt x="10056" y="6478"/>
                    <a:pt x="10056" y="6115"/>
                  </a:cubicBezTo>
                  <a:lnTo>
                    <a:pt x="10056" y="4207"/>
                  </a:lnTo>
                  <a:cubicBezTo>
                    <a:pt x="10056" y="3654"/>
                    <a:pt x="9703" y="3158"/>
                    <a:pt x="9178" y="2967"/>
                  </a:cubicBezTo>
                  <a:lnTo>
                    <a:pt x="6927" y="2175"/>
                  </a:lnTo>
                  <a:cubicBezTo>
                    <a:pt x="6574" y="2051"/>
                    <a:pt x="6345" y="1717"/>
                    <a:pt x="6345" y="134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2781;p86"/>
            <p:cNvSpPr/>
            <p:nvPr/>
          </p:nvSpPr>
          <p:spPr>
            <a:xfrm>
              <a:off x="4897202" y="1730834"/>
              <a:ext cx="263055" cy="126919"/>
            </a:xfrm>
            <a:custGeom>
              <a:avLst/>
              <a:gdLst/>
              <a:ahLst/>
              <a:cxnLst/>
              <a:rect l="l" t="t" r="r" b="b"/>
              <a:pathLst>
                <a:path w="10046" h="4847" extrusionOk="0">
                  <a:moveTo>
                    <a:pt x="6554" y="0"/>
                  </a:moveTo>
                  <a:lnTo>
                    <a:pt x="6554" y="372"/>
                  </a:lnTo>
                  <a:cubicBezTo>
                    <a:pt x="6554" y="1269"/>
                    <a:pt x="5820" y="2004"/>
                    <a:pt x="4913" y="2004"/>
                  </a:cubicBezTo>
                  <a:cubicBezTo>
                    <a:pt x="4007" y="2004"/>
                    <a:pt x="3273" y="1269"/>
                    <a:pt x="3273" y="372"/>
                  </a:cubicBezTo>
                  <a:lnTo>
                    <a:pt x="3273" y="182"/>
                  </a:lnTo>
                  <a:cubicBezTo>
                    <a:pt x="3225" y="201"/>
                    <a:pt x="3177" y="229"/>
                    <a:pt x="3129" y="248"/>
                  </a:cubicBezTo>
                  <a:lnTo>
                    <a:pt x="868" y="1040"/>
                  </a:lnTo>
                  <a:cubicBezTo>
                    <a:pt x="344" y="1231"/>
                    <a:pt x="0" y="1727"/>
                    <a:pt x="0" y="2280"/>
                  </a:cubicBezTo>
                  <a:lnTo>
                    <a:pt x="0" y="4188"/>
                  </a:lnTo>
                  <a:cubicBezTo>
                    <a:pt x="0" y="4551"/>
                    <a:pt x="287" y="4847"/>
                    <a:pt x="649" y="4847"/>
                  </a:cubicBezTo>
                  <a:lnTo>
                    <a:pt x="9388" y="4847"/>
                  </a:lnTo>
                  <a:cubicBezTo>
                    <a:pt x="9750" y="4847"/>
                    <a:pt x="10046" y="4551"/>
                    <a:pt x="10046" y="4188"/>
                  </a:cubicBezTo>
                  <a:lnTo>
                    <a:pt x="10046" y="2280"/>
                  </a:lnTo>
                  <a:cubicBezTo>
                    <a:pt x="10046" y="1727"/>
                    <a:pt x="9693" y="1231"/>
                    <a:pt x="9168" y="1040"/>
                  </a:cubicBezTo>
                  <a:lnTo>
                    <a:pt x="6917" y="248"/>
                  </a:lnTo>
                  <a:cubicBezTo>
                    <a:pt x="6774" y="191"/>
                    <a:pt x="6650" y="105"/>
                    <a:pt x="6554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2782;p86"/>
            <p:cNvSpPr/>
            <p:nvPr/>
          </p:nvSpPr>
          <p:spPr>
            <a:xfrm>
              <a:off x="4953395" y="1730834"/>
              <a:ext cx="150407" cy="81697"/>
            </a:xfrm>
            <a:custGeom>
              <a:avLst/>
              <a:gdLst/>
              <a:ahLst/>
              <a:cxnLst/>
              <a:rect l="l" t="t" r="r" b="b"/>
              <a:pathLst>
                <a:path w="5744" h="3120" extrusionOk="0">
                  <a:moveTo>
                    <a:pt x="4399" y="0"/>
                  </a:moveTo>
                  <a:lnTo>
                    <a:pt x="4399" y="363"/>
                  </a:lnTo>
                  <a:cubicBezTo>
                    <a:pt x="4399" y="1269"/>
                    <a:pt x="3664" y="2004"/>
                    <a:pt x="2758" y="2004"/>
                  </a:cubicBezTo>
                  <a:cubicBezTo>
                    <a:pt x="1861" y="2004"/>
                    <a:pt x="1127" y="1269"/>
                    <a:pt x="1127" y="363"/>
                  </a:cubicBezTo>
                  <a:lnTo>
                    <a:pt x="1127" y="172"/>
                  </a:lnTo>
                  <a:cubicBezTo>
                    <a:pt x="1079" y="201"/>
                    <a:pt x="1031" y="229"/>
                    <a:pt x="974" y="248"/>
                  </a:cubicBezTo>
                  <a:lnTo>
                    <a:pt x="1" y="592"/>
                  </a:lnTo>
                  <a:cubicBezTo>
                    <a:pt x="10" y="1183"/>
                    <a:pt x="125" y="1765"/>
                    <a:pt x="354" y="2309"/>
                  </a:cubicBezTo>
                  <a:cubicBezTo>
                    <a:pt x="561" y="2810"/>
                    <a:pt x="1047" y="3119"/>
                    <a:pt x="1567" y="3119"/>
                  </a:cubicBezTo>
                  <a:cubicBezTo>
                    <a:pt x="1671" y="3119"/>
                    <a:pt x="1776" y="3107"/>
                    <a:pt x="1880" y="3082"/>
                  </a:cubicBezTo>
                  <a:lnTo>
                    <a:pt x="2872" y="2834"/>
                  </a:lnTo>
                  <a:lnTo>
                    <a:pt x="3865" y="3082"/>
                  </a:lnTo>
                  <a:cubicBezTo>
                    <a:pt x="3969" y="3107"/>
                    <a:pt x="4074" y="3119"/>
                    <a:pt x="4178" y="3119"/>
                  </a:cubicBezTo>
                  <a:cubicBezTo>
                    <a:pt x="4701" y="3119"/>
                    <a:pt x="5194" y="2810"/>
                    <a:pt x="5400" y="2309"/>
                  </a:cubicBezTo>
                  <a:cubicBezTo>
                    <a:pt x="5620" y="1765"/>
                    <a:pt x="5744" y="1183"/>
                    <a:pt x="5744" y="592"/>
                  </a:cubicBezTo>
                  <a:lnTo>
                    <a:pt x="4761" y="248"/>
                  </a:lnTo>
                  <a:cubicBezTo>
                    <a:pt x="4628" y="191"/>
                    <a:pt x="4504" y="105"/>
                    <a:pt x="43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2783;p86"/>
            <p:cNvSpPr/>
            <p:nvPr/>
          </p:nvSpPr>
          <p:spPr>
            <a:xfrm>
              <a:off x="4994374" y="1691871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2784;p86"/>
            <p:cNvSpPr/>
            <p:nvPr/>
          </p:nvSpPr>
          <p:spPr>
            <a:xfrm>
              <a:off x="4936427" y="1559846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0" y="0"/>
                  </a:moveTo>
                  <a:cubicBezTo>
                    <a:pt x="3451" y="0"/>
                    <a:pt x="3382" y="34"/>
                    <a:pt x="3339" y="100"/>
                  </a:cubicBezTo>
                  <a:cubicBezTo>
                    <a:pt x="2528" y="1360"/>
                    <a:pt x="1450" y="1789"/>
                    <a:pt x="954" y="1923"/>
                  </a:cubicBezTo>
                  <a:cubicBezTo>
                    <a:pt x="868" y="1951"/>
                    <a:pt x="573" y="1980"/>
                    <a:pt x="573" y="1980"/>
                  </a:cubicBezTo>
                  <a:cubicBezTo>
                    <a:pt x="248" y="1980"/>
                    <a:pt x="0" y="2266"/>
                    <a:pt x="29" y="2590"/>
                  </a:cubicBezTo>
                  <a:cubicBezTo>
                    <a:pt x="66" y="2861"/>
                    <a:pt x="305" y="3077"/>
                    <a:pt x="583" y="3077"/>
                  </a:cubicBezTo>
                  <a:cubicBezTo>
                    <a:pt x="589" y="3077"/>
                    <a:pt x="595" y="3077"/>
                    <a:pt x="601" y="3077"/>
                  </a:cubicBezTo>
                  <a:lnTo>
                    <a:pt x="697" y="3077"/>
                  </a:lnTo>
                  <a:cubicBezTo>
                    <a:pt x="811" y="4556"/>
                    <a:pt x="2042" y="5691"/>
                    <a:pt x="3520" y="5691"/>
                  </a:cubicBezTo>
                  <a:cubicBezTo>
                    <a:pt x="5009" y="5691"/>
                    <a:pt x="6239" y="4556"/>
                    <a:pt x="6354" y="3077"/>
                  </a:cubicBezTo>
                  <a:lnTo>
                    <a:pt x="6440" y="3077"/>
                  </a:lnTo>
                  <a:cubicBezTo>
                    <a:pt x="6446" y="3077"/>
                    <a:pt x="6452" y="3077"/>
                    <a:pt x="6458" y="3077"/>
                  </a:cubicBezTo>
                  <a:cubicBezTo>
                    <a:pt x="6736" y="3077"/>
                    <a:pt x="6975" y="2861"/>
                    <a:pt x="7012" y="2590"/>
                  </a:cubicBezTo>
                  <a:cubicBezTo>
                    <a:pt x="7050" y="2266"/>
                    <a:pt x="6793" y="1980"/>
                    <a:pt x="6468" y="1980"/>
                  </a:cubicBezTo>
                  <a:cubicBezTo>
                    <a:pt x="6468" y="1980"/>
                    <a:pt x="6182" y="1951"/>
                    <a:pt x="6087" y="1923"/>
                  </a:cubicBezTo>
                  <a:cubicBezTo>
                    <a:pt x="5591" y="1789"/>
                    <a:pt x="4522" y="1360"/>
                    <a:pt x="3702" y="100"/>
                  </a:cubicBezTo>
                  <a:cubicBezTo>
                    <a:pt x="3659" y="34"/>
                    <a:pt x="3590" y="0"/>
                    <a:pt x="35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2785;p86"/>
            <p:cNvSpPr/>
            <p:nvPr/>
          </p:nvSpPr>
          <p:spPr>
            <a:xfrm>
              <a:off x="4936427" y="1560082"/>
              <a:ext cx="169391" cy="149019"/>
            </a:xfrm>
            <a:custGeom>
              <a:avLst/>
              <a:gdLst/>
              <a:ahLst/>
              <a:cxnLst/>
              <a:rect l="l" t="t" r="r" b="b"/>
              <a:pathLst>
                <a:path w="6469" h="5691" extrusionOk="0">
                  <a:moveTo>
                    <a:pt x="3520" y="1"/>
                  </a:moveTo>
                  <a:cubicBezTo>
                    <a:pt x="3451" y="1"/>
                    <a:pt x="3382" y="34"/>
                    <a:pt x="3339" y="101"/>
                  </a:cubicBezTo>
                  <a:cubicBezTo>
                    <a:pt x="2900" y="778"/>
                    <a:pt x="2280" y="1332"/>
                    <a:pt x="1555" y="1685"/>
                  </a:cubicBezTo>
                  <a:cubicBezTo>
                    <a:pt x="1364" y="1780"/>
                    <a:pt x="1164" y="1856"/>
                    <a:pt x="954" y="1914"/>
                  </a:cubicBezTo>
                  <a:cubicBezTo>
                    <a:pt x="868" y="1942"/>
                    <a:pt x="573" y="1971"/>
                    <a:pt x="573" y="1971"/>
                  </a:cubicBezTo>
                  <a:cubicBezTo>
                    <a:pt x="248" y="1971"/>
                    <a:pt x="0" y="2257"/>
                    <a:pt x="29" y="2581"/>
                  </a:cubicBezTo>
                  <a:cubicBezTo>
                    <a:pt x="66" y="2852"/>
                    <a:pt x="305" y="3068"/>
                    <a:pt x="592" y="3068"/>
                  </a:cubicBezTo>
                  <a:cubicBezTo>
                    <a:pt x="598" y="3068"/>
                    <a:pt x="604" y="3068"/>
                    <a:pt x="611" y="3068"/>
                  </a:cubicBezTo>
                  <a:lnTo>
                    <a:pt x="697" y="3068"/>
                  </a:lnTo>
                  <a:cubicBezTo>
                    <a:pt x="800" y="4563"/>
                    <a:pt x="2055" y="5690"/>
                    <a:pt x="3503" y="5690"/>
                  </a:cubicBezTo>
                  <a:cubicBezTo>
                    <a:pt x="3654" y="5690"/>
                    <a:pt x="3806" y="5678"/>
                    <a:pt x="3959" y="5653"/>
                  </a:cubicBezTo>
                  <a:cubicBezTo>
                    <a:pt x="2709" y="5453"/>
                    <a:pt x="1736" y="4451"/>
                    <a:pt x="1574" y="3192"/>
                  </a:cubicBezTo>
                  <a:cubicBezTo>
                    <a:pt x="1555" y="3011"/>
                    <a:pt x="1555" y="2820"/>
                    <a:pt x="1574" y="2629"/>
                  </a:cubicBezTo>
                  <a:cubicBezTo>
                    <a:pt x="1593" y="2476"/>
                    <a:pt x="1641" y="2333"/>
                    <a:pt x="1727" y="2200"/>
                  </a:cubicBezTo>
                  <a:cubicBezTo>
                    <a:pt x="1803" y="2095"/>
                    <a:pt x="1908" y="1999"/>
                    <a:pt x="2023" y="1933"/>
                  </a:cubicBezTo>
                  <a:cubicBezTo>
                    <a:pt x="2614" y="1599"/>
                    <a:pt x="3120" y="1141"/>
                    <a:pt x="3511" y="597"/>
                  </a:cubicBezTo>
                  <a:cubicBezTo>
                    <a:pt x="3969" y="1227"/>
                    <a:pt x="4579" y="1732"/>
                    <a:pt x="5276" y="2076"/>
                  </a:cubicBezTo>
                  <a:cubicBezTo>
                    <a:pt x="5439" y="2151"/>
                    <a:pt x="5612" y="2189"/>
                    <a:pt x="5784" y="2189"/>
                  </a:cubicBezTo>
                  <a:cubicBezTo>
                    <a:pt x="6024" y="2189"/>
                    <a:pt x="6262" y="2115"/>
                    <a:pt x="6468" y="1971"/>
                  </a:cubicBezTo>
                  <a:cubicBezTo>
                    <a:pt x="6468" y="1971"/>
                    <a:pt x="6182" y="1942"/>
                    <a:pt x="6087" y="1914"/>
                  </a:cubicBezTo>
                  <a:cubicBezTo>
                    <a:pt x="5591" y="1780"/>
                    <a:pt x="4522" y="1351"/>
                    <a:pt x="3702" y="101"/>
                  </a:cubicBezTo>
                  <a:cubicBezTo>
                    <a:pt x="3659" y="34"/>
                    <a:pt x="3590" y="1"/>
                    <a:pt x="352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2786;p86"/>
            <p:cNvSpPr/>
            <p:nvPr/>
          </p:nvSpPr>
          <p:spPr>
            <a:xfrm>
              <a:off x="4988614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2787;p86"/>
            <p:cNvSpPr/>
            <p:nvPr/>
          </p:nvSpPr>
          <p:spPr>
            <a:xfrm>
              <a:off x="5057323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2788;p86"/>
            <p:cNvSpPr/>
            <p:nvPr/>
          </p:nvSpPr>
          <p:spPr>
            <a:xfrm>
              <a:off x="5003382" y="1652174"/>
              <a:ext cx="50694" cy="17282"/>
            </a:xfrm>
            <a:custGeom>
              <a:avLst/>
              <a:gdLst/>
              <a:ahLst/>
              <a:cxnLst/>
              <a:rect l="l" t="t" r="r" b="b"/>
              <a:pathLst>
                <a:path w="1936" h="660" extrusionOk="0">
                  <a:moveTo>
                    <a:pt x="315" y="1"/>
                  </a:moveTo>
                  <a:cubicBezTo>
                    <a:pt x="144" y="1"/>
                    <a:pt x="0" y="219"/>
                    <a:pt x="162" y="381"/>
                  </a:cubicBezTo>
                  <a:cubicBezTo>
                    <a:pt x="364" y="557"/>
                    <a:pt x="623" y="660"/>
                    <a:pt x="894" y="660"/>
                  </a:cubicBezTo>
                  <a:cubicBezTo>
                    <a:pt x="917" y="660"/>
                    <a:pt x="940" y="659"/>
                    <a:pt x="963" y="658"/>
                  </a:cubicBezTo>
                  <a:cubicBezTo>
                    <a:pt x="986" y="659"/>
                    <a:pt x="1009" y="660"/>
                    <a:pt x="1032" y="660"/>
                  </a:cubicBezTo>
                  <a:cubicBezTo>
                    <a:pt x="1303" y="660"/>
                    <a:pt x="1563" y="557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6" y="171"/>
                    <a:pt x="1140" y="223"/>
                    <a:pt x="965" y="223"/>
                  </a:cubicBezTo>
                  <a:cubicBezTo>
                    <a:pt x="789" y="223"/>
                    <a:pt x="615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2789;p86"/>
            <p:cNvSpPr/>
            <p:nvPr/>
          </p:nvSpPr>
          <p:spPr>
            <a:xfrm>
              <a:off x="5040093" y="1504255"/>
              <a:ext cx="79943" cy="90469"/>
            </a:xfrm>
            <a:custGeom>
              <a:avLst/>
              <a:gdLst/>
              <a:ahLst/>
              <a:cxnLst/>
              <a:rect l="l" t="t" r="r" b="b"/>
              <a:pathLst>
                <a:path w="3053" h="3455" extrusionOk="0">
                  <a:moveTo>
                    <a:pt x="77" y="1"/>
                  </a:moveTo>
                  <a:cubicBezTo>
                    <a:pt x="29" y="201"/>
                    <a:pt x="0" y="401"/>
                    <a:pt x="0" y="611"/>
                  </a:cubicBezTo>
                  <a:cubicBezTo>
                    <a:pt x="0" y="2176"/>
                    <a:pt x="1269" y="3454"/>
                    <a:pt x="2843" y="3454"/>
                  </a:cubicBezTo>
                  <a:cubicBezTo>
                    <a:pt x="2910" y="3454"/>
                    <a:pt x="2986" y="3454"/>
                    <a:pt x="3053" y="3445"/>
                  </a:cubicBezTo>
                  <a:cubicBezTo>
                    <a:pt x="3053" y="1708"/>
                    <a:pt x="1784" y="249"/>
                    <a:pt x="7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2790;p86"/>
            <p:cNvSpPr/>
            <p:nvPr/>
          </p:nvSpPr>
          <p:spPr>
            <a:xfrm>
              <a:off x="5020114" y="1789043"/>
              <a:ext cx="17256" cy="57214"/>
            </a:xfrm>
            <a:custGeom>
              <a:avLst/>
              <a:gdLst/>
              <a:ahLst/>
              <a:cxnLst/>
              <a:rect l="l" t="t" r="r" b="b"/>
              <a:pathLst>
                <a:path w="659" h="2185" extrusionOk="0">
                  <a:moveTo>
                    <a:pt x="0" y="0"/>
                  </a:moveTo>
                  <a:lnTo>
                    <a:pt x="0" y="1965"/>
                  </a:lnTo>
                  <a:cubicBezTo>
                    <a:pt x="0" y="2089"/>
                    <a:pt x="95" y="2185"/>
                    <a:pt x="219" y="2185"/>
                  </a:cubicBezTo>
                  <a:lnTo>
                    <a:pt x="439" y="2185"/>
                  </a:lnTo>
                  <a:cubicBezTo>
                    <a:pt x="553" y="2185"/>
                    <a:pt x="649" y="2089"/>
                    <a:pt x="658" y="1975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2791;p86"/>
            <p:cNvSpPr/>
            <p:nvPr/>
          </p:nvSpPr>
          <p:spPr>
            <a:xfrm>
              <a:off x="4899689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239" y="1"/>
                  </a:moveTo>
                  <a:cubicBezTo>
                    <a:pt x="134" y="115"/>
                    <a:pt x="58" y="239"/>
                    <a:pt x="1" y="373"/>
                  </a:cubicBezTo>
                  <a:lnTo>
                    <a:pt x="1193" y="1394"/>
                  </a:lnTo>
                  <a:cubicBezTo>
                    <a:pt x="1336" y="1518"/>
                    <a:pt x="1422" y="1699"/>
                    <a:pt x="1422" y="1890"/>
                  </a:cubicBezTo>
                  <a:lnTo>
                    <a:pt x="1422" y="3445"/>
                  </a:lnTo>
                  <a:lnTo>
                    <a:pt x="1871" y="3445"/>
                  </a:lnTo>
                  <a:lnTo>
                    <a:pt x="1871" y="1899"/>
                  </a:lnTo>
                  <a:cubicBezTo>
                    <a:pt x="1871" y="1575"/>
                    <a:pt x="1727" y="1270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2792;p86"/>
            <p:cNvSpPr/>
            <p:nvPr/>
          </p:nvSpPr>
          <p:spPr>
            <a:xfrm>
              <a:off x="5108777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1632" y="1"/>
                  </a:moveTo>
                  <a:lnTo>
                    <a:pt x="382" y="1060"/>
                  </a:lnTo>
                  <a:cubicBezTo>
                    <a:pt x="134" y="1270"/>
                    <a:pt x="1" y="1575"/>
                    <a:pt x="1" y="1899"/>
                  </a:cubicBezTo>
                  <a:lnTo>
                    <a:pt x="1" y="3445"/>
                  </a:lnTo>
                  <a:lnTo>
                    <a:pt x="440" y="3445"/>
                  </a:lnTo>
                  <a:lnTo>
                    <a:pt x="440" y="1890"/>
                  </a:lnTo>
                  <a:cubicBezTo>
                    <a:pt x="440" y="1699"/>
                    <a:pt x="525" y="1518"/>
                    <a:pt x="678" y="1394"/>
                  </a:cubicBezTo>
                  <a:lnTo>
                    <a:pt x="1871" y="373"/>
                  </a:lnTo>
                  <a:cubicBezTo>
                    <a:pt x="1813" y="239"/>
                    <a:pt x="1727" y="115"/>
                    <a:pt x="163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2793;p86"/>
            <p:cNvSpPr/>
            <p:nvPr/>
          </p:nvSpPr>
          <p:spPr>
            <a:xfrm>
              <a:off x="5020114" y="1789043"/>
              <a:ext cx="17256" cy="17989"/>
            </a:xfrm>
            <a:custGeom>
              <a:avLst/>
              <a:gdLst/>
              <a:ahLst/>
              <a:cxnLst/>
              <a:rect l="l" t="t" r="r" b="b"/>
              <a:pathLst>
                <a:path w="659" h="687" extrusionOk="0">
                  <a:moveTo>
                    <a:pt x="0" y="0"/>
                  </a:moveTo>
                  <a:lnTo>
                    <a:pt x="0" y="687"/>
                  </a:lnTo>
                  <a:lnTo>
                    <a:pt x="324" y="611"/>
                  </a:lnTo>
                  <a:lnTo>
                    <a:pt x="658" y="68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2794;p86"/>
            <p:cNvSpPr/>
            <p:nvPr/>
          </p:nvSpPr>
          <p:spPr>
            <a:xfrm>
              <a:off x="4963895" y="17203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4" y="1"/>
                  </a:moveTo>
                  <a:lnTo>
                    <a:pt x="344" y="287"/>
                  </a:lnTo>
                  <a:cubicBezTo>
                    <a:pt x="172" y="344"/>
                    <a:pt x="58" y="497"/>
                    <a:pt x="48" y="678"/>
                  </a:cubicBezTo>
                  <a:cubicBezTo>
                    <a:pt x="1" y="1317"/>
                    <a:pt x="115" y="1956"/>
                    <a:pt x="353" y="2548"/>
                  </a:cubicBezTo>
                  <a:cubicBezTo>
                    <a:pt x="496" y="2873"/>
                    <a:pt x="817" y="3080"/>
                    <a:pt x="1163" y="3080"/>
                  </a:cubicBezTo>
                  <a:cubicBezTo>
                    <a:pt x="1233" y="3080"/>
                    <a:pt x="1304" y="3071"/>
                    <a:pt x="1374" y="3053"/>
                  </a:cubicBezTo>
                  <a:lnTo>
                    <a:pt x="2471" y="2786"/>
                  </a:lnTo>
                  <a:lnTo>
                    <a:pt x="3578" y="3053"/>
                  </a:lnTo>
                  <a:cubicBezTo>
                    <a:pt x="3649" y="3071"/>
                    <a:pt x="3720" y="3080"/>
                    <a:pt x="3790" y="3080"/>
                  </a:cubicBezTo>
                  <a:cubicBezTo>
                    <a:pt x="4135" y="3080"/>
                    <a:pt x="4456" y="2873"/>
                    <a:pt x="4599" y="2548"/>
                  </a:cubicBezTo>
                  <a:cubicBezTo>
                    <a:pt x="4837" y="1956"/>
                    <a:pt x="4942" y="1317"/>
                    <a:pt x="4904" y="678"/>
                  </a:cubicBezTo>
                  <a:cubicBezTo>
                    <a:pt x="4895" y="497"/>
                    <a:pt x="4780" y="344"/>
                    <a:pt x="4608" y="287"/>
                  </a:cubicBezTo>
                  <a:lnTo>
                    <a:pt x="3788" y="1"/>
                  </a:lnTo>
                  <a:lnTo>
                    <a:pt x="3788" y="659"/>
                  </a:lnTo>
                  <a:cubicBezTo>
                    <a:pt x="3788" y="1384"/>
                    <a:pt x="3206" y="1966"/>
                    <a:pt x="2481" y="1966"/>
                  </a:cubicBezTo>
                  <a:cubicBezTo>
                    <a:pt x="1756" y="1966"/>
                    <a:pt x="1164" y="1384"/>
                    <a:pt x="1164" y="659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2795;p86"/>
            <p:cNvSpPr/>
            <p:nvPr/>
          </p:nvSpPr>
          <p:spPr>
            <a:xfrm>
              <a:off x="5063058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2796;p86"/>
            <p:cNvSpPr/>
            <p:nvPr/>
          </p:nvSpPr>
          <p:spPr>
            <a:xfrm>
              <a:off x="4994374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2797;p86"/>
            <p:cNvSpPr/>
            <p:nvPr/>
          </p:nvSpPr>
          <p:spPr>
            <a:xfrm>
              <a:off x="4982879" y="1720334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3063" y="1"/>
                  </a:moveTo>
                  <a:lnTo>
                    <a:pt x="3063" y="659"/>
                  </a:lnTo>
                  <a:cubicBezTo>
                    <a:pt x="3063" y="1384"/>
                    <a:pt x="2471" y="1966"/>
                    <a:pt x="1746" y="1966"/>
                  </a:cubicBezTo>
                  <a:cubicBezTo>
                    <a:pt x="1021" y="1966"/>
                    <a:pt x="439" y="1384"/>
                    <a:pt x="439" y="659"/>
                  </a:cubicBezTo>
                  <a:lnTo>
                    <a:pt x="439" y="10"/>
                  </a:ln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5"/>
                    <a:pt x="1746" y="2405"/>
                  </a:cubicBezTo>
                  <a:cubicBezTo>
                    <a:pt x="2710" y="2405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12798;p86"/>
          <p:cNvGrpSpPr/>
          <p:nvPr/>
        </p:nvGrpSpPr>
        <p:grpSpPr>
          <a:xfrm>
            <a:off x="11267056" y="3741718"/>
            <a:ext cx="274550" cy="354728"/>
            <a:chOff x="6255392" y="4268082"/>
            <a:chExt cx="274550" cy="354728"/>
          </a:xfrm>
        </p:grpSpPr>
        <p:sp>
          <p:nvSpPr>
            <p:cNvPr id="661" name="Google Shape;12799;p86"/>
            <p:cNvSpPr/>
            <p:nvPr/>
          </p:nvSpPr>
          <p:spPr>
            <a:xfrm>
              <a:off x="6286342" y="4268082"/>
              <a:ext cx="213120" cy="206102"/>
            </a:xfrm>
            <a:custGeom>
              <a:avLst/>
              <a:gdLst/>
              <a:ahLst/>
              <a:cxnLst/>
              <a:rect l="l" t="t" r="r" b="b"/>
              <a:pathLst>
                <a:path w="8139" h="7871" extrusionOk="0">
                  <a:moveTo>
                    <a:pt x="4065" y="0"/>
                  </a:moveTo>
                  <a:cubicBezTo>
                    <a:pt x="2014" y="0"/>
                    <a:pt x="354" y="1670"/>
                    <a:pt x="354" y="3721"/>
                  </a:cubicBezTo>
                  <a:lnTo>
                    <a:pt x="354" y="4808"/>
                  </a:lnTo>
                  <a:cubicBezTo>
                    <a:pt x="354" y="5543"/>
                    <a:pt x="211" y="6010"/>
                    <a:pt x="87" y="6277"/>
                  </a:cubicBezTo>
                  <a:cubicBezTo>
                    <a:pt x="1" y="6468"/>
                    <a:pt x="49" y="6688"/>
                    <a:pt x="220" y="6812"/>
                  </a:cubicBezTo>
                  <a:cubicBezTo>
                    <a:pt x="640" y="7136"/>
                    <a:pt x="2100" y="7871"/>
                    <a:pt x="4065" y="7871"/>
                  </a:cubicBezTo>
                  <a:cubicBezTo>
                    <a:pt x="6040" y="7871"/>
                    <a:pt x="7490" y="7136"/>
                    <a:pt x="7919" y="6812"/>
                  </a:cubicBezTo>
                  <a:cubicBezTo>
                    <a:pt x="8081" y="6688"/>
                    <a:pt x="8139" y="6468"/>
                    <a:pt x="8053" y="6277"/>
                  </a:cubicBezTo>
                  <a:cubicBezTo>
                    <a:pt x="7938" y="6010"/>
                    <a:pt x="7786" y="5543"/>
                    <a:pt x="7786" y="4808"/>
                  </a:cubicBezTo>
                  <a:lnTo>
                    <a:pt x="7786" y="3721"/>
                  </a:lnTo>
                  <a:cubicBezTo>
                    <a:pt x="7786" y="1670"/>
                    <a:pt x="6116" y="0"/>
                    <a:pt x="406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2800;p86"/>
            <p:cNvSpPr/>
            <p:nvPr/>
          </p:nvSpPr>
          <p:spPr>
            <a:xfrm>
              <a:off x="6352800" y="4451168"/>
              <a:ext cx="80205" cy="68736"/>
            </a:xfrm>
            <a:custGeom>
              <a:avLst/>
              <a:gdLst/>
              <a:ahLst/>
              <a:cxnLst/>
              <a:rect l="l" t="t" r="r" b="b"/>
              <a:pathLst>
                <a:path w="3063" h="2625" extrusionOk="0">
                  <a:moveTo>
                    <a:pt x="1" y="1"/>
                  </a:moveTo>
                  <a:lnTo>
                    <a:pt x="1" y="2624"/>
                  </a:lnTo>
                  <a:lnTo>
                    <a:pt x="3063" y="262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2801;p86"/>
            <p:cNvSpPr/>
            <p:nvPr/>
          </p:nvSpPr>
          <p:spPr>
            <a:xfrm>
              <a:off x="6352800" y="4451168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2802;p86"/>
            <p:cNvSpPr/>
            <p:nvPr/>
          </p:nvSpPr>
          <p:spPr>
            <a:xfrm>
              <a:off x="6296842" y="4307464"/>
              <a:ext cx="192381" cy="166458"/>
            </a:xfrm>
            <a:custGeom>
              <a:avLst/>
              <a:gdLst/>
              <a:ahLst/>
              <a:cxnLst/>
              <a:rect l="l" t="t" r="r" b="b"/>
              <a:pathLst>
                <a:path w="7347" h="6357" extrusionOk="0">
                  <a:moveTo>
                    <a:pt x="2397" y="0"/>
                  </a:moveTo>
                  <a:cubicBezTo>
                    <a:pt x="2313" y="0"/>
                    <a:pt x="2229" y="26"/>
                    <a:pt x="2157" y="80"/>
                  </a:cubicBezTo>
                  <a:cubicBezTo>
                    <a:pt x="1432" y="585"/>
                    <a:pt x="1021" y="1425"/>
                    <a:pt x="1050" y="2303"/>
                  </a:cubicBezTo>
                  <a:cubicBezTo>
                    <a:pt x="1060" y="2493"/>
                    <a:pt x="917" y="2646"/>
                    <a:pt x="726" y="2646"/>
                  </a:cubicBezTo>
                  <a:cubicBezTo>
                    <a:pt x="1" y="2646"/>
                    <a:pt x="1" y="3743"/>
                    <a:pt x="726" y="3743"/>
                  </a:cubicBezTo>
                  <a:lnTo>
                    <a:pt x="850" y="3743"/>
                  </a:lnTo>
                  <a:cubicBezTo>
                    <a:pt x="955" y="5222"/>
                    <a:pt x="2195" y="6357"/>
                    <a:pt x="3674" y="6357"/>
                  </a:cubicBezTo>
                  <a:cubicBezTo>
                    <a:pt x="5152" y="6357"/>
                    <a:pt x="6392" y="5222"/>
                    <a:pt x="6507" y="3743"/>
                  </a:cubicBezTo>
                  <a:lnTo>
                    <a:pt x="6621" y="3743"/>
                  </a:lnTo>
                  <a:cubicBezTo>
                    <a:pt x="7346" y="3743"/>
                    <a:pt x="7346" y="2646"/>
                    <a:pt x="6621" y="2646"/>
                  </a:cubicBezTo>
                  <a:cubicBezTo>
                    <a:pt x="6431" y="2646"/>
                    <a:pt x="6278" y="2493"/>
                    <a:pt x="6287" y="2303"/>
                  </a:cubicBezTo>
                  <a:cubicBezTo>
                    <a:pt x="6316" y="1425"/>
                    <a:pt x="5906" y="585"/>
                    <a:pt x="5190" y="80"/>
                  </a:cubicBezTo>
                  <a:cubicBezTo>
                    <a:pt x="5115" y="26"/>
                    <a:pt x="5028" y="0"/>
                    <a:pt x="4943" y="0"/>
                  </a:cubicBezTo>
                  <a:cubicBezTo>
                    <a:pt x="4802" y="0"/>
                    <a:pt x="4663" y="69"/>
                    <a:pt x="4580" y="194"/>
                  </a:cubicBezTo>
                  <a:cubicBezTo>
                    <a:pt x="4365" y="519"/>
                    <a:pt x="4017" y="681"/>
                    <a:pt x="3669" y="681"/>
                  </a:cubicBezTo>
                  <a:cubicBezTo>
                    <a:pt x="3321" y="681"/>
                    <a:pt x="2972" y="519"/>
                    <a:pt x="2758" y="194"/>
                  </a:cubicBezTo>
                  <a:cubicBezTo>
                    <a:pt x="2675" y="69"/>
                    <a:pt x="2536" y="0"/>
                    <a:pt x="2397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2803;p86"/>
            <p:cNvSpPr/>
            <p:nvPr/>
          </p:nvSpPr>
          <p:spPr>
            <a:xfrm>
              <a:off x="6296607" y="4320033"/>
              <a:ext cx="107935" cy="154125"/>
            </a:xfrm>
            <a:custGeom>
              <a:avLst/>
              <a:gdLst/>
              <a:ahLst/>
              <a:cxnLst/>
              <a:rect l="l" t="t" r="r" b="b"/>
              <a:pathLst>
                <a:path w="4122" h="5886" extrusionOk="0">
                  <a:moveTo>
                    <a:pt x="1708" y="0"/>
                  </a:moveTo>
                  <a:cubicBezTo>
                    <a:pt x="1269" y="506"/>
                    <a:pt x="1030" y="1155"/>
                    <a:pt x="1059" y="1823"/>
                  </a:cubicBezTo>
                  <a:cubicBezTo>
                    <a:pt x="1069" y="2013"/>
                    <a:pt x="916" y="2166"/>
                    <a:pt x="735" y="2175"/>
                  </a:cubicBezTo>
                  <a:cubicBezTo>
                    <a:pt x="0" y="2175"/>
                    <a:pt x="0" y="3263"/>
                    <a:pt x="735" y="3263"/>
                  </a:cubicBezTo>
                  <a:lnTo>
                    <a:pt x="849" y="3263"/>
                  </a:lnTo>
                  <a:cubicBezTo>
                    <a:pt x="953" y="4758"/>
                    <a:pt x="2208" y="5886"/>
                    <a:pt x="3663" y="5886"/>
                  </a:cubicBezTo>
                  <a:cubicBezTo>
                    <a:pt x="3814" y="5886"/>
                    <a:pt x="3967" y="5873"/>
                    <a:pt x="4121" y="5848"/>
                  </a:cubicBezTo>
                  <a:cubicBezTo>
                    <a:pt x="2729" y="5638"/>
                    <a:pt x="1708" y="4446"/>
                    <a:pt x="1708" y="3044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2804;p86"/>
            <p:cNvSpPr/>
            <p:nvPr/>
          </p:nvSpPr>
          <p:spPr>
            <a:xfrm>
              <a:off x="6352800" y="437685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2805;p86"/>
            <p:cNvSpPr/>
            <p:nvPr/>
          </p:nvSpPr>
          <p:spPr>
            <a:xfrm>
              <a:off x="6421509" y="4376855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2806;p86"/>
            <p:cNvSpPr/>
            <p:nvPr/>
          </p:nvSpPr>
          <p:spPr>
            <a:xfrm>
              <a:off x="6345311" y="435975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2807;p86"/>
            <p:cNvSpPr/>
            <p:nvPr/>
          </p:nvSpPr>
          <p:spPr>
            <a:xfrm>
              <a:off x="6413758" y="435975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0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2808;p86"/>
            <p:cNvSpPr/>
            <p:nvPr/>
          </p:nvSpPr>
          <p:spPr>
            <a:xfrm>
              <a:off x="6255392" y="4508382"/>
              <a:ext cx="274550" cy="114428"/>
            </a:xfrm>
            <a:custGeom>
              <a:avLst/>
              <a:gdLst/>
              <a:ahLst/>
              <a:cxnLst/>
              <a:rect l="l" t="t" r="r" b="b"/>
              <a:pathLst>
                <a:path w="10485" h="4370" extrusionOk="0">
                  <a:moveTo>
                    <a:pt x="2843" y="0"/>
                  </a:moveTo>
                  <a:lnTo>
                    <a:pt x="1231" y="497"/>
                  </a:lnTo>
                  <a:cubicBezTo>
                    <a:pt x="506" y="726"/>
                    <a:pt x="0" y="1393"/>
                    <a:pt x="0" y="2166"/>
                  </a:cubicBezTo>
                  <a:lnTo>
                    <a:pt x="0" y="3711"/>
                  </a:lnTo>
                  <a:cubicBezTo>
                    <a:pt x="0" y="4074"/>
                    <a:pt x="296" y="4370"/>
                    <a:pt x="658" y="4370"/>
                  </a:cubicBezTo>
                  <a:lnTo>
                    <a:pt x="9836" y="4370"/>
                  </a:lnTo>
                  <a:cubicBezTo>
                    <a:pt x="10198" y="4370"/>
                    <a:pt x="10484" y="4074"/>
                    <a:pt x="10484" y="3711"/>
                  </a:cubicBezTo>
                  <a:lnTo>
                    <a:pt x="10484" y="2166"/>
                  </a:lnTo>
                  <a:cubicBezTo>
                    <a:pt x="10484" y="1393"/>
                    <a:pt x="9988" y="716"/>
                    <a:pt x="9254" y="497"/>
                  </a:cubicBezTo>
                  <a:lnTo>
                    <a:pt x="7651" y="0"/>
                  </a:lnTo>
                  <a:lnTo>
                    <a:pt x="5247" y="22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2809;p86"/>
            <p:cNvSpPr/>
            <p:nvPr/>
          </p:nvSpPr>
          <p:spPr>
            <a:xfrm>
              <a:off x="6376785" y="4456667"/>
              <a:ext cx="32260" cy="28751"/>
            </a:xfrm>
            <a:custGeom>
              <a:avLst/>
              <a:gdLst/>
              <a:ahLst/>
              <a:cxnLst/>
              <a:rect l="l" t="t" r="r" b="b"/>
              <a:pathLst>
                <a:path w="1232" h="1098" extrusionOk="0">
                  <a:moveTo>
                    <a:pt x="182" y="1"/>
                  </a:moveTo>
                  <a:cubicBezTo>
                    <a:pt x="77" y="1"/>
                    <a:pt x="0" y="115"/>
                    <a:pt x="48" y="211"/>
                  </a:cubicBezTo>
                  <a:lnTo>
                    <a:pt x="315" y="897"/>
                  </a:lnTo>
                  <a:cubicBezTo>
                    <a:pt x="363" y="1021"/>
                    <a:pt x="487" y="1098"/>
                    <a:pt x="611" y="1098"/>
                  </a:cubicBezTo>
                  <a:cubicBezTo>
                    <a:pt x="745" y="1098"/>
                    <a:pt x="869" y="1021"/>
                    <a:pt x="916" y="897"/>
                  </a:cubicBezTo>
                  <a:lnTo>
                    <a:pt x="1183" y="211"/>
                  </a:lnTo>
                  <a:cubicBezTo>
                    <a:pt x="1231" y="115"/>
                    <a:pt x="1155" y="1"/>
                    <a:pt x="1040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2810;p86"/>
            <p:cNvSpPr/>
            <p:nvPr/>
          </p:nvSpPr>
          <p:spPr>
            <a:xfrm>
              <a:off x="6370029" y="4422705"/>
              <a:ext cx="45745" cy="16994"/>
            </a:xfrm>
            <a:custGeom>
              <a:avLst/>
              <a:gdLst/>
              <a:ahLst/>
              <a:cxnLst/>
              <a:rect l="l" t="t" r="r" b="b"/>
              <a:pathLst>
                <a:path w="1747" h="649" extrusionOk="0">
                  <a:moveTo>
                    <a:pt x="1" y="0"/>
                  </a:moveTo>
                  <a:lnTo>
                    <a:pt x="1" y="220"/>
                  </a:lnTo>
                  <a:cubicBezTo>
                    <a:pt x="1" y="458"/>
                    <a:pt x="192" y="649"/>
                    <a:pt x="440" y="649"/>
                  </a:cubicBezTo>
                  <a:lnTo>
                    <a:pt x="1308" y="649"/>
                  </a:lnTo>
                  <a:cubicBezTo>
                    <a:pt x="1546" y="649"/>
                    <a:pt x="1747" y="458"/>
                    <a:pt x="1747" y="22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2811;p86"/>
            <p:cNvSpPr/>
            <p:nvPr/>
          </p:nvSpPr>
          <p:spPr>
            <a:xfrm>
              <a:off x="6352800" y="4416944"/>
              <a:ext cx="79969" cy="28568"/>
            </a:xfrm>
            <a:custGeom>
              <a:avLst/>
              <a:gdLst/>
              <a:ahLst/>
              <a:cxnLst/>
              <a:rect l="l" t="t" r="r" b="b"/>
              <a:pathLst>
                <a:path w="3054" h="1091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lnTo>
                    <a:pt x="1" y="869"/>
                  </a:lnTo>
                  <a:cubicBezTo>
                    <a:pt x="1" y="1017"/>
                    <a:pt x="110" y="1091"/>
                    <a:pt x="220" y="1091"/>
                  </a:cubicBezTo>
                  <a:cubicBezTo>
                    <a:pt x="330" y="1091"/>
                    <a:pt x="439" y="1017"/>
                    <a:pt x="439" y="869"/>
                  </a:cubicBezTo>
                  <a:cubicBezTo>
                    <a:pt x="439" y="755"/>
                    <a:pt x="535" y="659"/>
                    <a:pt x="659" y="659"/>
                  </a:cubicBezTo>
                  <a:lnTo>
                    <a:pt x="869" y="659"/>
                  </a:lnTo>
                  <a:cubicBezTo>
                    <a:pt x="1012" y="659"/>
                    <a:pt x="1145" y="611"/>
                    <a:pt x="1260" y="526"/>
                  </a:cubicBezTo>
                  <a:cubicBezTo>
                    <a:pt x="1336" y="468"/>
                    <a:pt x="1432" y="440"/>
                    <a:pt x="1527" y="440"/>
                  </a:cubicBezTo>
                  <a:cubicBezTo>
                    <a:pt x="1622" y="440"/>
                    <a:pt x="1718" y="468"/>
                    <a:pt x="1794" y="526"/>
                  </a:cubicBezTo>
                  <a:cubicBezTo>
                    <a:pt x="1909" y="611"/>
                    <a:pt x="2042" y="659"/>
                    <a:pt x="2185" y="659"/>
                  </a:cubicBezTo>
                  <a:lnTo>
                    <a:pt x="2405" y="659"/>
                  </a:lnTo>
                  <a:cubicBezTo>
                    <a:pt x="2519" y="659"/>
                    <a:pt x="2615" y="755"/>
                    <a:pt x="2615" y="869"/>
                  </a:cubicBezTo>
                  <a:cubicBezTo>
                    <a:pt x="2615" y="1017"/>
                    <a:pt x="2724" y="1091"/>
                    <a:pt x="2834" y="1091"/>
                  </a:cubicBezTo>
                  <a:cubicBezTo>
                    <a:pt x="2944" y="1091"/>
                    <a:pt x="3053" y="1017"/>
                    <a:pt x="3053" y="869"/>
                  </a:cubicBezTo>
                  <a:lnTo>
                    <a:pt x="3053" y="659"/>
                  </a:lnTo>
                  <a:cubicBezTo>
                    <a:pt x="3053" y="297"/>
                    <a:pt x="2767" y="1"/>
                    <a:pt x="240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2812;p86"/>
            <p:cNvSpPr/>
            <p:nvPr/>
          </p:nvSpPr>
          <p:spPr>
            <a:xfrm>
              <a:off x="6262619" y="4532106"/>
              <a:ext cx="50249" cy="90705"/>
            </a:xfrm>
            <a:custGeom>
              <a:avLst/>
              <a:gdLst/>
              <a:ahLst/>
              <a:cxnLst/>
              <a:rect l="l" t="t" r="r" b="b"/>
              <a:pathLst>
                <a:path w="1919" h="3464" extrusionOk="0">
                  <a:moveTo>
                    <a:pt x="277" y="1"/>
                  </a:moveTo>
                  <a:cubicBezTo>
                    <a:pt x="172" y="96"/>
                    <a:pt x="77" y="211"/>
                    <a:pt x="1" y="335"/>
                  </a:cubicBezTo>
                  <a:lnTo>
                    <a:pt x="1250" y="1413"/>
                  </a:lnTo>
                  <a:cubicBezTo>
                    <a:pt x="1394" y="1537"/>
                    <a:pt x="1479" y="1718"/>
                    <a:pt x="1479" y="1909"/>
                  </a:cubicBezTo>
                  <a:lnTo>
                    <a:pt x="1479" y="3464"/>
                  </a:lnTo>
                  <a:lnTo>
                    <a:pt x="1918" y="3464"/>
                  </a:lnTo>
                  <a:lnTo>
                    <a:pt x="1918" y="1899"/>
                  </a:lnTo>
                  <a:cubicBezTo>
                    <a:pt x="1918" y="1584"/>
                    <a:pt x="1775" y="1279"/>
                    <a:pt x="1537" y="1069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2813;p86"/>
            <p:cNvSpPr/>
            <p:nvPr/>
          </p:nvSpPr>
          <p:spPr>
            <a:xfrm>
              <a:off x="6472963" y="4532106"/>
              <a:ext cx="49987" cy="90705"/>
            </a:xfrm>
            <a:custGeom>
              <a:avLst/>
              <a:gdLst/>
              <a:ahLst/>
              <a:cxnLst/>
              <a:rect l="l" t="t" r="r" b="b"/>
              <a:pathLst>
                <a:path w="1909" h="3464" extrusionOk="0">
                  <a:moveTo>
                    <a:pt x="1641" y="1"/>
                  </a:moveTo>
                  <a:lnTo>
                    <a:pt x="382" y="1069"/>
                  </a:lnTo>
                  <a:cubicBezTo>
                    <a:pt x="134" y="1279"/>
                    <a:pt x="0" y="1584"/>
                    <a:pt x="0" y="1899"/>
                  </a:cubicBezTo>
                  <a:lnTo>
                    <a:pt x="0" y="3464"/>
                  </a:lnTo>
                  <a:lnTo>
                    <a:pt x="439" y="3464"/>
                  </a:lnTo>
                  <a:lnTo>
                    <a:pt x="439" y="1909"/>
                  </a:lnTo>
                  <a:cubicBezTo>
                    <a:pt x="439" y="1718"/>
                    <a:pt x="515" y="1537"/>
                    <a:pt x="668" y="1413"/>
                  </a:cubicBezTo>
                  <a:lnTo>
                    <a:pt x="1908" y="335"/>
                  </a:lnTo>
                  <a:cubicBezTo>
                    <a:pt x="1832" y="211"/>
                    <a:pt x="1746" y="96"/>
                    <a:pt x="164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2814;p86"/>
            <p:cNvSpPr/>
            <p:nvPr/>
          </p:nvSpPr>
          <p:spPr>
            <a:xfrm>
              <a:off x="6387285" y="454834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40"/>
                    <a:pt x="21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10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2815;p86"/>
            <p:cNvSpPr/>
            <p:nvPr/>
          </p:nvSpPr>
          <p:spPr>
            <a:xfrm>
              <a:off x="6387285" y="4588560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35"/>
                    <a:pt x="96" y="430"/>
                    <a:pt x="210" y="430"/>
                  </a:cubicBezTo>
                  <a:cubicBezTo>
                    <a:pt x="334" y="430"/>
                    <a:pt x="429" y="335"/>
                    <a:pt x="429" y="220"/>
                  </a:cubicBezTo>
                  <a:cubicBezTo>
                    <a:pt x="429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2816;p86"/>
            <p:cNvSpPr/>
            <p:nvPr/>
          </p:nvSpPr>
          <p:spPr>
            <a:xfrm>
              <a:off x="6318838" y="4508382"/>
              <a:ext cx="148155" cy="48495"/>
            </a:xfrm>
            <a:custGeom>
              <a:avLst/>
              <a:gdLst/>
              <a:ahLst/>
              <a:cxnLst/>
              <a:rect l="l" t="t" r="r" b="b"/>
              <a:pathLst>
                <a:path w="5658" h="1852" extrusionOk="0">
                  <a:moveTo>
                    <a:pt x="429" y="0"/>
                  </a:moveTo>
                  <a:lnTo>
                    <a:pt x="0" y="134"/>
                  </a:lnTo>
                  <a:lnTo>
                    <a:pt x="48" y="220"/>
                  </a:lnTo>
                  <a:lnTo>
                    <a:pt x="792" y="1517"/>
                  </a:lnTo>
                  <a:cubicBezTo>
                    <a:pt x="906" y="1718"/>
                    <a:pt x="1126" y="1851"/>
                    <a:pt x="1355" y="1851"/>
                  </a:cubicBezTo>
                  <a:cubicBezTo>
                    <a:pt x="1517" y="1851"/>
                    <a:pt x="1660" y="1794"/>
                    <a:pt x="1784" y="1689"/>
                  </a:cubicBezTo>
                  <a:lnTo>
                    <a:pt x="2824" y="792"/>
                  </a:lnTo>
                  <a:lnTo>
                    <a:pt x="3873" y="1689"/>
                  </a:lnTo>
                  <a:cubicBezTo>
                    <a:pt x="3999" y="1795"/>
                    <a:pt x="4149" y="1846"/>
                    <a:pt x="4298" y="1846"/>
                  </a:cubicBezTo>
                  <a:cubicBezTo>
                    <a:pt x="4524" y="1846"/>
                    <a:pt x="4745" y="1730"/>
                    <a:pt x="4866" y="1517"/>
                  </a:cubicBezTo>
                  <a:lnTo>
                    <a:pt x="5610" y="220"/>
                  </a:lnTo>
                  <a:lnTo>
                    <a:pt x="5657" y="134"/>
                  </a:lnTo>
                  <a:lnTo>
                    <a:pt x="5228" y="0"/>
                  </a:lnTo>
                  <a:lnTo>
                    <a:pt x="2824" y="22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2817;p86"/>
            <p:cNvSpPr/>
            <p:nvPr/>
          </p:nvSpPr>
          <p:spPr>
            <a:xfrm>
              <a:off x="6329809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533" y="0"/>
                  </a:moveTo>
                  <a:cubicBezTo>
                    <a:pt x="454" y="0"/>
                    <a:pt x="377" y="45"/>
                    <a:pt x="344" y="117"/>
                  </a:cubicBezTo>
                  <a:lnTo>
                    <a:pt x="1" y="794"/>
                  </a:lnTo>
                  <a:lnTo>
                    <a:pt x="745" y="2091"/>
                  </a:lnTo>
                  <a:cubicBezTo>
                    <a:pt x="785" y="2161"/>
                    <a:pt x="861" y="2199"/>
                    <a:pt x="937" y="2199"/>
                  </a:cubicBezTo>
                  <a:cubicBezTo>
                    <a:pt x="987" y="2199"/>
                    <a:pt x="1038" y="2183"/>
                    <a:pt x="1079" y="2149"/>
                  </a:cubicBezTo>
                  <a:lnTo>
                    <a:pt x="2405" y="1004"/>
                  </a:lnTo>
                  <a:lnTo>
                    <a:pt x="640" y="31"/>
                  </a:lnTo>
                  <a:cubicBezTo>
                    <a:pt x="607" y="10"/>
                    <a:pt x="570" y="0"/>
                    <a:pt x="533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818;p86"/>
            <p:cNvSpPr/>
            <p:nvPr/>
          </p:nvSpPr>
          <p:spPr>
            <a:xfrm>
              <a:off x="6392784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1879" y="0"/>
                  </a:moveTo>
                  <a:cubicBezTo>
                    <a:pt x="1844" y="0"/>
                    <a:pt x="1808" y="10"/>
                    <a:pt x="1774" y="31"/>
                  </a:cubicBezTo>
                  <a:lnTo>
                    <a:pt x="0" y="1004"/>
                  </a:lnTo>
                  <a:lnTo>
                    <a:pt x="1336" y="2149"/>
                  </a:lnTo>
                  <a:cubicBezTo>
                    <a:pt x="1377" y="2183"/>
                    <a:pt x="1426" y="2199"/>
                    <a:pt x="1474" y="2199"/>
                  </a:cubicBezTo>
                  <a:cubicBezTo>
                    <a:pt x="1548" y="2199"/>
                    <a:pt x="1620" y="2161"/>
                    <a:pt x="1660" y="2091"/>
                  </a:cubicBezTo>
                  <a:lnTo>
                    <a:pt x="2404" y="794"/>
                  </a:lnTo>
                  <a:lnTo>
                    <a:pt x="2070" y="117"/>
                  </a:lnTo>
                  <a:cubicBezTo>
                    <a:pt x="2031" y="45"/>
                    <a:pt x="1956" y="0"/>
                    <a:pt x="187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12819;p86"/>
          <p:cNvGrpSpPr/>
          <p:nvPr/>
        </p:nvGrpSpPr>
        <p:grpSpPr>
          <a:xfrm>
            <a:off x="12615740" y="3263711"/>
            <a:ext cx="275807" cy="354859"/>
            <a:chOff x="7604076" y="3790075"/>
            <a:chExt cx="275807" cy="354859"/>
          </a:xfrm>
        </p:grpSpPr>
        <p:sp>
          <p:nvSpPr>
            <p:cNvPr id="682" name="Google Shape;12820;p86"/>
            <p:cNvSpPr/>
            <p:nvPr/>
          </p:nvSpPr>
          <p:spPr>
            <a:xfrm>
              <a:off x="7623558" y="3790075"/>
              <a:ext cx="237341" cy="113800"/>
            </a:xfrm>
            <a:custGeom>
              <a:avLst/>
              <a:gdLst/>
              <a:ahLst/>
              <a:cxnLst/>
              <a:rect l="l" t="t" r="r" b="b"/>
              <a:pathLst>
                <a:path w="9064" h="4346" extrusionOk="0">
                  <a:moveTo>
                    <a:pt x="4531" y="0"/>
                  </a:moveTo>
                  <a:cubicBezTo>
                    <a:pt x="4436" y="0"/>
                    <a:pt x="4341" y="15"/>
                    <a:pt x="4246" y="43"/>
                  </a:cubicBezTo>
                  <a:lnTo>
                    <a:pt x="1508" y="768"/>
                  </a:lnTo>
                  <a:cubicBezTo>
                    <a:pt x="1336" y="816"/>
                    <a:pt x="1202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50" y="4346"/>
                  </a:lnTo>
                  <a:lnTo>
                    <a:pt x="7823" y="4346"/>
                  </a:lnTo>
                  <a:lnTo>
                    <a:pt x="8892" y="3277"/>
                  </a:lnTo>
                  <a:cubicBezTo>
                    <a:pt x="9035" y="3134"/>
                    <a:pt x="9063" y="2915"/>
                    <a:pt x="8958" y="2743"/>
                  </a:cubicBezTo>
                  <a:lnTo>
                    <a:pt x="7957" y="1074"/>
                  </a:lnTo>
                  <a:cubicBezTo>
                    <a:pt x="7871" y="921"/>
                    <a:pt x="7718" y="816"/>
                    <a:pt x="7556" y="768"/>
                  </a:cubicBezTo>
                  <a:lnTo>
                    <a:pt x="4808" y="43"/>
                  </a:lnTo>
                  <a:cubicBezTo>
                    <a:pt x="4718" y="15"/>
                    <a:pt x="4625" y="0"/>
                    <a:pt x="453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821;p86"/>
            <p:cNvSpPr/>
            <p:nvPr/>
          </p:nvSpPr>
          <p:spPr>
            <a:xfrm>
              <a:off x="7604076" y="4018513"/>
              <a:ext cx="275545" cy="126186"/>
            </a:xfrm>
            <a:custGeom>
              <a:avLst/>
              <a:gdLst/>
              <a:ahLst/>
              <a:cxnLst/>
              <a:rect l="l" t="t" r="r" b="b"/>
              <a:pathLst>
                <a:path w="10523" h="4819" extrusionOk="0">
                  <a:moveTo>
                    <a:pt x="3730" y="1"/>
                  </a:moveTo>
                  <a:lnTo>
                    <a:pt x="3730" y="831"/>
                  </a:lnTo>
                  <a:cubicBezTo>
                    <a:pt x="3730" y="1117"/>
                    <a:pt x="3540" y="1374"/>
                    <a:pt x="3253" y="1460"/>
                  </a:cubicBezTo>
                  <a:lnTo>
                    <a:pt x="945" y="2138"/>
                  </a:lnTo>
                  <a:cubicBezTo>
                    <a:pt x="382" y="2300"/>
                    <a:pt x="0" y="2815"/>
                    <a:pt x="0" y="3397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865" y="4818"/>
                  </a:lnTo>
                  <a:cubicBezTo>
                    <a:pt x="10227" y="4818"/>
                    <a:pt x="10513" y="4532"/>
                    <a:pt x="10513" y="4170"/>
                  </a:cubicBezTo>
                  <a:lnTo>
                    <a:pt x="10513" y="3406"/>
                  </a:lnTo>
                  <a:cubicBezTo>
                    <a:pt x="10523" y="2815"/>
                    <a:pt x="10141" y="2300"/>
                    <a:pt x="9588" y="2138"/>
                  </a:cubicBezTo>
                  <a:lnTo>
                    <a:pt x="7279" y="1460"/>
                  </a:lnTo>
                  <a:cubicBezTo>
                    <a:pt x="6993" y="1374"/>
                    <a:pt x="6802" y="1117"/>
                    <a:pt x="6802" y="831"/>
                  </a:cubicBezTo>
                  <a:lnTo>
                    <a:pt x="680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2822;p86"/>
            <p:cNvSpPr/>
            <p:nvPr/>
          </p:nvSpPr>
          <p:spPr>
            <a:xfrm>
              <a:off x="7604312" y="4049987"/>
              <a:ext cx="275571" cy="94711"/>
            </a:xfrm>
            <a:custGeom>
              <a:avLst/>
              <a:gdLst/>
              <a:ahLst/>
              <a:cxnLst/>
              <a:rect l="l" t="t" r="r" b="b"/>
              <a:pathLst>
                <a:path w="10524" h="3617" extrusionOk="0">
                  <a:moveTo>
                    <a:pt x="3607" y="1"/>
                  </a:moveTo>
                  <a:cubicBezTo>
                    <a:pt x="3521" y="125"/>
                    <a:pt x="3397" y="211"/>
                    <a:pt x="3254" y="258"/>
                  </a:cubicBezTo>
                  <a:lnTo>
                    <a:pt x="945" y="936"/>
                  </a:lnTo>
                  <a:cubicBezTo>
                    <a:pt x="392" y="1098"/>
                    <a:pt x="1" y="1613"/>
                    <a:pt x="1" y="2195"/>
                  </a:cubicBezTo>
                  <a:lnTo>
                    <a:pt x="1" y="2968"/>
                  </a:lnTo>
                  <a:cubicBezTo>
                    <a:pt x="1" y="3330"/>
                    <a:pt x="296" y="3616"/>
                    <a:pt x="659" y="3616"/>
                  </a:cubicBezTo>
                  <a:lnTo>
                    <a:pt x="9865" y="3616"/>
                  </a:lnTo>
                  <a:cubicBezTo>
                    <a:pt x="10228" y="3616"/>
                    <a:pt x="10523" y="3330"/>
                    <a:pt x="10523" y="2968"/>
                  </a:cubicBezTo>
                  <a:lnTo>
                    <a:pt x="10523" y="2204"/>
                  </a:lnTo>
                  <a:cubicBezTo>
                    <a:pt x="10523" y="1613"/>
                    <a:pt x="10142" y="1098"/>
                    <a:pt x="9579" y="936"/>
                  </a:cubicBezTo>
                  <a:lnTo>
                    <a:pt x="7270" y="258"/>
                  </a:lnTo>
                  <a:cubicBezTo>
                    <a:pt x="7127" y="211"/>
                    <a:pt x="7003" y="125"/>
                    <a:pt x="6917" y="1"/>
                  </a:cubicBezTo>
                  <a:lnTo>
                    <a:pt x="5257" y="554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2823;p86"/>
            <p:cNvSpPr/>
            <p:nvPr/>
          </p:nvSpPr>
          <p:spPr>
            <a:xfrm>
              <a:off x="7726962" y="4096204"/>
              <a:ext cx="30270" cy="48495"/>
            </a:xfrm>
            <a:custGeom>
              <a:avLst/>
              <a:gdLst/>
              <a:ahLst/>
              <a:cxnLst/>
              <a:rect l="l" t="t" r="r" b="b"/>
              <a:pathLst>
                <a:path w="1156" h="1852" extrusionOk="0">
                  <a:moveTo>
                    <a:pt x="936" y="1"/>
                  </a:moveTo>
                  <a:lnTo>
                    <a:pt x="220" y="29"/>
                  </a:lnTo>
                  <a:lnTo>
                    <a:pt x="1" y="1851"/>
                  </a:lnTo>
                  <a:lnTo>
                    <a:pt x="1155" y="185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2824;p86"/>
            <p:cNvSpPr/>
            <p:nvPr/>
          </p:nvSpPr>
          <p:spPr>
            <a:xfrm>
              <a:off x="7668779" y="4049987"/>
              <a:ext cx="146400" cy="57319"/>
            </a:xfrm>
            <a:custGeom>
              <a:avLst/>
              <a:gdLst/>
              <a:ahLst/>
              <a:cxnLst/>
              <a:rect l="l" t="t" r="r" b="b"/>
              <a:pathLst>
                <a:path w="5591" h="2189" extrusionOk="0">
                  <a:moveTo>
                    <a:pt x="1145" y="1"/>
                  </a:moveTo>
                  <a:cubicBezTo>
                    <a:pt x="1059" y="115"/>
                    <a:pt x="935" y="211"/>
                    <a:pt x="792" y="249"/>
                  </a:cubicBezTo>
                  <a:lnTo>
                    <a:pt x="0" y="487"/>
                  </a:lnTo>
                  <a:cubicBezTo>
                    <a:pt x="10" y="545"/>
                    <a:pt x="29" y="602"/>
                    <a:pt x="57" y="649"/>
                  </a:cubicBezTo>
                  <a:lnTo>
                    <a:pt x="744" y="1852"/>
                  </a:lnTo>
                  <a:cubicBezTo>
                    <a:pt x="871" y="2071"/>
                    <a:pt x="1096" y="2189"/>
                    <a:pt x="1323" y="2189"/>
                  </a:cubicBezTo>
                  <a:cubicBezTo>
                    <a:pt x="1472" y="2189"/>
                    <a:pt x="1621" y="2138"/>
                    <a:pt x="1746" y="2033"/>
                  </a:cubicBezTo>
                  <a:lnTo>
                    <a:pt x="2795" y="1126"/>
                  </a:lnTo>
                  <a:lnTo>
                    <a:pt x="3845" y="2033"/>
                  </a:lnTo>
                  <a:cubicBezTo>
                    <a:pt x="3965" y="2138"/>
                    <a:pt x="4114" y="2189"/>
                    <a:pt x="4263" y="2189"/>
                  </a:cubicBezTo>
                  <a:cubicBezTo>
                    <a:pt x="4490" y="2189"/>
                    <a:pt x="4716" y="2071"/>
                    <a:pt x="4837" y="1852"/>
                  </a:cubicBezTo>
                  <a:lnTo>
                    <a:pt x="5533" y="649"/>
                  </a:lnTo>
                  <a:cubicBezTo>
                    <a:pt x="5562" y="602"/>
                    <a:pt x="5581" y="545"/>
                    <a:pt x="5590" y="487"/>
                  </a:cubicBezTo>
                  <a:lnTo>
                    <a:pt x="4808" y="249"/>
                  </a:lnTo>
                  <a:cubicBezTo>
                    <a:pt x="4665" y="211"/>
                    <a:pt x="4541" y="115"/>
                    <a:pt x="4455" y="1"/>
                  </a:cubicBezTo>
                  <a:lnTo>
                    <a:pt x="2795" y="55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2825;p86"/>
            <p:cNvSpPr/>
            <p:nvPr/>
          </p:nvSpPr>
          <p:spPr>
            <a:xfrm>
              <a:off x="7719238" y="4064494"/>
              <a:ext cx="45981" cy="35245"/>
            </a:xfrm>
            <a:custGeom>
              <a:avLst/>
              <a:gdLst/>
              <a:ahLst/>
              <a:cxnLst/>
              <a:rect l="l" t="t" r="r" b="b"/>
              <a:pathLst>
                <a:path w="1756" h="1346" extrusionOk="0">
                  <a:moveTo>
                    <a:pt x="0" y="0"/>
                  </a:moveTo>
                  <a:lnTo>
                    <a:pt x="305" y="1002"/>
                  </a:lnTo>
                  <a:cubicBezTo>
                    <a:pt x="363" y="1202"/>
                    <a:pt x="544" y="1336"/>
                    <a:pt x="754" y="1345"/>
                  </a:cubicBezTo>
                  <a:lnTo>
                    <a:pt x="992" y="1345"/>
                  </a:lnTo>
                  <a:cubicBezTo>
                    <a:pt x="1202" y="1345"/>
                    <a:pt x="1383" y="1202"/>
                    <a:pt x="1450" y="100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2826;p86"/>
            <p:cNvSpPr/>
            <p:nvPr/>
          </p:nvSpPr>
          <p:spPr>
            <a:xfrm>
              <a:off x="7701982" y="4018513"/>
              <a:ext cx="80231" cy="23148"/>
            </a:xfrm>
            <a:custGeom>
              <a:avLst/>
              <a:gdLst/>
              <a:ahLst/>
              <a:cxnLst/>
              <a:rect l="l" t="t" r="r" b="b"/>
              <a:pathLst>
                <a:path w="3064" h="884" extrusionOk="0">
                  <a:moveTo>
                    <a:pt x="1" y="1"/>
                  </a:moveTo>
                  <a:lnTo>
                    <a:pt x="1" y="497"/>
                  </a:lnTo>
                  <a:cubicBezTo>
                    <a:pt x="478" y="754"/>
                    <a:pt x="1005" y="883"/>
                    <a:pt x="1532" y="883"/>
                  </a:cubicBezTo>
                  <a:cubicBezTo>
                    <a:pt x="2059" y="883"/>
                    <a:pt x="2586" y="754"/>
                    <a:pt x="3063" y="49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2827;p86"/>
            <p:cNvSpPr/>
            <p:nvPr/>
          </p:nvSpPr>
          <p:spPr>
            <a:xfrm>
              <a:off x="7645527" y="3875124"/>
              <a:ext cx="188139" cy="154675"/>
            </a:xfrm>
            <a:custGeom>
              <a:avLst/>
              <a:gdLst/>
              <a:ahLst/>
              <a:cxnLst/>
              <a:rect l="l" t="t" r="r" b="b"/>
              <a:pathLst>
                <a:path w="7185" h="5907" extrusionOk="0">
                  <a:moveTo>
                    <a:pt x="840" y="1"/>
                  </a:moveTo>
                  <a:lnTo>
                    <a:pt x="840" y="2195"/>
                  </a:lnTo>
                  <a:lnTo>
                    <a:pt x="726" y="2195"/>
                  </a:lnTo>
                  <a:cubicBezTo>
                    <a:pt x="1" y="2195"/>
                    <a:pt x="1" y="3283"/>
                    <a:pt x="726" y="3292"/>
                  </a:cubicBezTo>
                  <a:lnTo>
                    <a:pt x="850" y="3292"/>
                  </a:lnTo>
                  <a:cubicBezTo>
                    <a:pt x="964" y="4771"/>
                    <a:pt x="2205" y="5906"/>
                    <a:pt x="3683" y="5906"/>
                  </a:cubicBezTo>
                  <a:cubicBezTo>
                    <a:pt x="5171" y="5906"/>
                    <a:pt x="6402" y="4771"/>
                    <a:pt x="6517" y="3292"/>
                  </a:cubicBezTo>
                  <a:lnTo>
                    <a:pt x="6641" y="3292"/>
                  </a:lnTo>
                  <a:cubicBezTo>
                    <a:pt x="6946" y="3292"/>
                    <a:pt x="7184" y="3044"/>
                    <a:pt x="7184" y="2739"/>
                  </a:cubicBezTo>
                  <a:cubicBezTo>
                    <a:pt x="7184" y="2434"/>
                    <a:pt x="6946" y="2195"/>
                    <a:pt x="6641" y="2195"/>
                  </a:cubicBezTo>
                  <a:lnTo>
                    <a:pt x="6536" y="2195"/>
                  </a:lnTo>
                  <a:lnTo>
                    <a:pt x="653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2828;p86"/>
            <p:cNvSpPr/>
            <p:nvPr/>
          </p:nvSpPr>
          <p:spPr>
            <a:xfrm>
              <a:off x="7701982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16" y="0"/>
                  </a:moveTo>
                  <a:cubicBezTo>
                    <a:pt x="113" y="0"/>
                    <a:pt x="10" y="69"/>
                    <a:pt x="1" y="208"/>
                  </a:cubicBezTo>
                  <a:lnTo>
                    <a:pt x="1" y="427"/>
                  </a:lnTo>
                  <a:cubicBezTo>
                    <a:pt x="1" y="541"/>
                    <a:pt x="96" y="646"/>
                    <a:pt x="220" y="646"/>
                  </a:cubicBezTo>
                  <a:cubicBezTo>
                    <a:pt x="335" y="646"/>
                    <a:pt x="440" y="541"/>
                    <a:pt x="430" y="427"/>
                  </a:cubicBezTo>
                  <a:lnTo>
                    <a:pt x="430" y="208"/>
                  </a:lnTo>
                  <a:cubicBezTo>
                    <a:pt x="421" y="69"/>
                    <a:pt x="318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2829;p86"/>
            <p:cNvSpPr/>
            <p:nvPr/>
          </p:nvSpPr>
          <p:spPr>
            <a:xfrm>
              <a:off x="7770691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2830;p86"/>
            <p:cNvSpPr/>
            <p:nvPr/>
          </p:nvSpPr>
          <p:spPr>
            <a:xfrm>
              <a:off x="7648276" y="3875124"/>
              <a:ext cx="168396" cy="154884"/>
            </a:xfrm>
            <a:custGeom>
              <a:avLst/>
              <a:gdLst/>
              <a:ahLst/>
              <a:cxnLst/>
              <a:rect l="l" t="t" r="r" b="b"/>
              <a:pathLst>
                <a:path w="6431" h="5915" extrusionOk="0">
                  <a:moveTo>
                    <a:pt x="735" y="1"/>
                  </a:moveTo>
                  <a:lnTo>
                    <a:pt x="735" y="2195"/>
                  </a:lnTo>
                  <a:lnTo>
                    <a:pt x="640" y="2195"/>
                  </a:lnTo>
                  <a:cubicBezTo>
                    <a:pt x="633" y="2195"/>
                    <a:pt x="626" y="2195"/>
                    <a:pt x="619" y="2195"/>
                  </a:cubicBezTo>
                  <a:cubicBezTo>
                    <a:pt x="380" y="2195"/>
                    <a:pt x="170" y="2355"/>
                    <a:pt x="96" y="2596"/>
                  </a:cubicBezTo>
                  <a:cubicBezTo>
                    <a:pt x="1" y="2939"/>
                    <a:pt x="258" y="3292"/>
                    <a:pt x="621" y="3292"/>
                  </a:cubicBezTo>
                  <a:lnTo>
                    <a:pt x="745" y="3292"/>
                  </a:lnTo>
                  <a:cubicBezTo>
                    <a:pt x="849" y="4795"/>
                    <a:pt x="2102" y="5915"/>
                    <a:pt x="3556" y="5915"/>
                  </a:cubicBezTo>
                  <a:cubicBezTo>
                    <a:pt x="3708" y="5915"/>
                    <a:pt x="3862" y="5903"/>
                    <a:pt x="4017" y="5877"/>
                  </a:cubicBezTo>
                  <a:cubicBezTo>
                    <a:pt x="2634" y="5668"/>
                    <a:pt x="1613" y="4475"/>
                    <a:pt x="1613" y="3073"/>
                  </a:cubicBezTo>
                  <a:lnTo>
                    <a:pt x="1613" y="2767"/>
                  </a:lnTo>
                  <a:cubicBezTo>
                    <a:pt x="1613" y="2399"/>
                    <a:pt x="1911" y="2112"/>
                    <a:pt x="2263" y="2112"/>
                  </a:cubicBezTo>
                  <a:cubicBezTo>
                    <a:pt x="2294" y="2112"/>
                    <a:pt x="2325" y="2114"/>
                    <a:pt x="2357" y="2119"/>
                  </a:cubicBezTo>
                  <a:cubicBezTo>
                    <a:pt x="2767" y="2166"/>
                    <a:pt x="3178" y="2195"/>
                    <a:pt x="3578" y="2195"/>
                  </a:cubicBezTo>
                  <a:cubicBezTo>
                    <a:pt x="4618" y="2195"/>
                    <a:pt x="5706" y="2033"/>
                    <a:pt x="6431" y="1689"/>
                  </a:cubicBezTo>
                  <a:lnTo>
                    <a:pt x="643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2831;p86"/>
            <p:cNvSpPr/>
            <p:nvPr/>
          </p:nvSpPr>
          <p:spPr>
            <a:xfrm>
              <a:off x="7656027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641"/>
                  </a:lnTo>
                  <a:lnTo>
                    <a:pt x="497" y="1584"/>
                  </a:lnTo>
                  <a:cubicBezTo>
                    <a:pt x="716" y="1555"/>
                    <a:pt x="878" y="137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2832;p86"/>
            <p:cNvSpPr/>
            <p:nvPr/>
          </p:nvSpPr>
          <p:spPr>
            <a:xfrm>
              <a:off x="7805151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74"/>
                    <a:pt x="163" y="1555"/>
                    <a:pt x="382" y="1584"/>
                  </a:cubicBezTo>
                  <a:lnTo>
                    <a:pt x="879" y="164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2833;p86"/>
            <p:cNvSpPr/>
            <p:nvPr/>
          </p:nvSpPr>
          <p:spPr>
            <a:xfrm>
              <a:off x="7679515" y="4038073"/>
              <a:ext cx="62477" cy="57659"/>
            </a:xfrm>
            <a:custGeom>
              <a:avLst/>
              <a:gdLst/>
              <a:ahLst/>
              <a:cxnLst/>
              <a:rect l="l" t="t" r="r" b="b"/>
              <a:pathLst>
                <a:path w="2386" h="2202" extrusionOk="0">
                  <a:moveTo>
                    <a:pt x="508" y="0"/>
                  </a:moveTo>
                  <a:cubicBezTo>
                    <a:pt x="431" y="0"/>
                    <a:pt x="355" y="43"/>
                    <a:pt x="315" y="122"/>
                  </a:cubicBezTo>
                  <a:lnTo>
                    <a:pt x="29" y="685"/>
                  </a:lnTo>
                  <a:cubicBezTo>
                    <a:pt x="0" y="751"/>
                    <a:pt x="0" y="828"/>
                    <a:pt x="29" y="895"/>
                  </a:cubicBezTo>
                  <a:lnTo>
                    <a:pt x="716" y="2087"/>
                  </a:lnTo>
                  <a:cubicBezTo>
                    <a:pt x="756" y="2161"/>
                    <a:pt x="829" y="2201"/>
                    <a:pt x="905" y="2201"/>
                  </a:cubicBezTo>
                  <a:cubicBezTo>
                    <a:pt x="956" y="2201"/>
                    <a:pt x="1007" y="2183"/>
                    <a:pt x="1050" y="2144"/>
                  </a:cubicBezTo>
                  <a:lnTo>
                    <a:pt x="2385" y="1009"/>
                  </a:lnTo>
                  <a:lnTo>
                    <a:pt x="611" y="26"/>
                  </a:lnTo>
                  <a:cubicBezTo>
                    <a:pt x="578" y="9"/>
                    <a:pt x="543" y="0"/>
                    <a:pt x="508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2834;p86"/>
            <p:cNvSpPr/>
            <p:nvPr/>
          </p:nvSpPr>
          <p:spPr>
            <a:xfrm>
              <a:off x="7741966" y="4037942"/>
              <a:ext cx="62477" cy="57843"/>
            </a:xfrm>
            <a:custGeom>
              <a:avLst/>
              <a:gdLst/>
              <a:ahLst/>
              <a:cxnLst/>
              <a:rect l="l" t="t" r="r" b="b"/>
              <a:pathLst>
                <a:path w="2386" h="2209" extrusionOk="0">
                  <a:moveTo>
                    <a:pt x="1880" y="1"/>
                  </a:moveTo>
                  <a:cubicBezTo>
                    <a:pt x="1844" y="1"/>
                    <a:pt x="1807" y="11"/>
                    <a:pt x="1775" y="31"/>
                  </a:cubicBezTo>
                  <a:lnTo>
                    <a:pt x="0" y="1014"/>
                  </a:lnTo>
                  <a:lnTo>
                    <a:pt x="1336" y="2159"/>
                  </a:lnTo>
                  <a:cubicBezTo>
                    <a:pt x="1377" y="2193"/>
                    <a:pt x="1426" y="2209"/>
                    <a:pt x="1475" y="2209"/>
                  </a:cubicBezTo>
                  <a:cubicBezTo>
                    <a:pt x="1549" y="2209"/>
                    <a:pt x="1624" y="2171"/>
                    <a:pt x="1670" y="2102"/>
                  </a:cubicBezTo>
                  <a:lnTo>
                    <a:pt x="2357" y="900"/>
                  </a:lnTo>
                  <a:cubicBezTo>
                    <a:pt x="2385" y="833"/>
                    <a:pt x="2385" y="756"/>
                    <a:pt x="2357" y="690"/>
                  </a:cubicBezTo>
                  <a:lnTo>
                    <a:pt x="2080" y="127"/>
                  </a:lnTo>
                  <a:cubicBezTo>
                    <a:pt x="2041" y="48"/>
                    <a:pt x="1961" y="1"/>
                    <a:pt x="188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2835;p86"/>
            <p:cNvSpPr/>
            <p:nvPr/>
          </p:nvSpPr>
          <p:spPr>
            <a:xfrm>
              <a:off x="7722694" y="3978528"/>
              <a:ext cx="38806" cy="11312"/>
            </a:xfrm>
            <a:custGeom>
              <a:avLst/>
              <a:gdLst/>
              <a:ahLst/>
              <a:cxnLst/>
              <a:rect l="l" t="t" r="r" b="b"/>
              <a:pathLst>
                <a:path w="1482" h="432" extrusionOk="0">
                  <a:moveTo>
                    <a:pt x="281" y="0"/>
                  </a:moveTo>
                  <a:cubicBezTo>
                    <a:pt x="1" y="0"/>
                    <a:pt x="1" y="432"/>
                    <a:pt x="281" y="432"/>
                  </a:cubicBezTo>
                  <a:cubicBezTo>
                    <a:pt x="289" y="432"/>
                    <a:pt x="298" y="431"/>
                    <a:pt x="307" y="431"/>
                  </a:cubicBezTo>
                  <a:lnTo>
                    <a:pt x="1175" y="431"/>
                  </a:lnTo>
                  <a:cubicBezTo>
                    <a:pt x="1184" y="431"/>
                    <a:pt x="1193" y="432"/>
                    <a:pt x="1201" y="432"/>
                  </a:cubicBezTo>
                  <a:cubicBezTo>
                    <a:pt x="1481" y="432"/>
                    <a:pt x="1481" y="0"/>
                    <a:pt x="1201" y="0"/>
                  </a:cubicBezTo>
                  <a:cubicBezTo>
                    <a:pt x="1193" y="0"/>
                    <a:pt x="1184" y="1"/>
                    <a:pt x="1175" y="1"/>
                  </a:cubicBezTo>
                  <a:lnTo>
                    <a:pt x="307" y="1"/>
                  </a:lnTo>
                  <a:cubicBezTo>
                    <a:pt x="298" y="1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2836;p86"/>
            <p:cNvSpPr/>
            <p:nvPr/>
          </p:nvSpPr>
          <p:spPr>
            <a:xfrm>
              <a:off x="7656027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104" y="1097"/>
                    <a:pt x="657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2837;p86"/>
            <p:cNvSpPr/>
            <p:nvPr/>
          </p:nvSpPr>
          <p:spPr>
            <a:xfrm>
              <a:off x="7656027" y="3857894"/>
              <a:ext cx="172140" cy="34512"/>
            </a:xfrm>
            <a:custGeom>
              <a:avLst/>
              <a:gdLst/>
              <a:ahLst/>
              <a:cxnLst/>
              <a:rect l="l" t="t" r="r" b="b"/>
              <a:pathLst>
                <a:path w="6574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74" y="1317"/>
                  </a:lnTo>
                  <a:lnTo>
                    <a:pt x="6574" y="220"/>
                  </a:lnTo>
                  <a:cubicBezTo>
                    <a:pt x="6574" y="106"/>
                    <a:pt x="6478" y="1"/>
                    <a:pt x="635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2838;p86"/>
            <p:cNvSpPr/>
            <p:nvPr/>
          </p:nvSpPr>
          <p:spPr>
            <a:xfrm>
              <a:off x="7724972" y="3823670"/>
              <a:ext cx="34250" cy="39984"/>
            </a:xfrm>
            <a:custGeom>
              <a:avLst/>
              <a:gdLst/>
              <a:ahLst/>
              <a:cxnLst/>
              <a:rect l="l" t="t" r="r" b="b"/>
              <a:pathLst>
                <a:path w="1308" h="1527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69"/>
                  </a:lnTo>
                  <a:cubicBezTo>
                    <a:pt x="1" y="1231"/>
                    <a:pt x="287" y="1527"/>
                    <a:pt x="649" y="1527"/>
                  </a:cubicBezTo>
                  <a:cubicBezTo>
                    <a:pt x="1012" y="1527"/>
                    <a:pt x="1308" y="1231"/>
                    <a:pt x="1308" y="869"/>
                  </a:cubicBezTo>
                  <a:lnTo>
                    <a:pt x="1308" y="220"/>
                  </a:lnTo>
                  <a:cubicBezTo>
                    <a:pt x="1308" y="96"/>
                    <a:pt x="1212" y="1"/>
                    <a:pt x="1088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2839;p86"/>
            <p:cNvSpPr/>
            <p:nvPr/>
          </p:nvSpPr>
          <p:spPr>
            <a:xfrm>
              <a:off x="7724763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38" y="869"/>
                  </a:cubicBezTo>
                  <a:lnTo>
                    <a:pt x="438" y="220"/>
                  </a:lnTo>
                  <a:cubicBezTo>
                    <a:pt x="438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2840;p86"/>
            <p:cNvSpPr/>
            <p:nvPr/>
          </p:nvSpPr>
          <p:spPr>
            <a:xfrm>
              <a:off x="7609811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287" y="0"/>
                  </a:moveTo>
                  <a:cubicBezTo>
                    <a:pt x="172" y="96"/>
                    <a:pt x="77" y="201"/>
                    <a:pt x="1" y="334"/>
                  </a:cubicBezTo>
                  <a:lnTo>
                    <a:pt x="1317" y="1479"/>
                  </a:lnTo>
                  <a:cubicBezTo>
                    <a:pt x="1460" y="1603"/>
                    <a:pt x="1546" y="1784"/>
                    <a:pt x="1546" y="1975"/>
                  </a:cubicBezTo>
                  <a:lnTo>
                    <a:pt x="1546" y="2452"/>
                  </a:lnTo>
                  <a:lnTo>
                    <a:pt x="1985" y="2452"/>
                  </a:lnTo>
                  <a:lnTo>
                    <a:pt x="1985" y="1975"/>
                  </a:lnTo>
                  <a:cubicBezTo>
                    <a:pt x="1985" y="1651"/>
                    <a:pt x="1842" y="1355"/>
                    <a:pt x="1603" y="114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2841;p86"/>
            <p:cNvSpPr/>
            <p:nvPr/>
          </p:nvSpPr>
          <p:spPr>
            <a:xfrm>
              <a:off x="7822407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1698" y="0"/>
                  </a:moveTo>
                  <a:lnTo>
                    <a:pt x="382" y="1145"/>
                  </a:lnTo>
                  <a:cubicBezTo>
                    <a:pt x="134" y="1355"/>
                    <a:pt x="0" y="1651"/>
                    <a:pt x="0" y="1975"/>
                  </a:cubicBezTo>
                  <a:lnTo>
                    <a:pt x="0" y="2452"/>
                  </a:lnTo>
                  <a:lnTo>
                    <a:pt x="439" y="2452"/>
                  </a:lnTo>
                  <a:lnTo>
                    <a:pt x="439" y="1975"/>
                  </a:lnTo>
                  <a:cubicBezTo>
                    <a:pt x="439" y="1784"/>
                    <a:pt x="525" y="1603"/>
                    <a:pt x="668" y="1479"/>
                  </a:cubicBezTo>
                  <a:lnTo>
                    <a:pt x="1984" y="334"/>
                  </a:lnTo>
                  <a:cubicBezTo>
                    <a:pt x="1908" y="201"/>
                    <a:pt x="1813" y="96"/>
                    <a:pt x="16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12842;p86"/>
          <p:cNvGrpSpPr/>
          <p:nvPr/>
        </p:nvGrpSpPr>
        <p:grpSpPr>
          <a:xfrm>
            <a:off x="12166091" y="3263842"/>
            <a:ext cx="274550" cy="354493"/>
            <a:chOff x="7154427" y="3790206"/>
            <a:chExt cx="274550" cy="354493"/>
          </a:xfrm>
        </p:grpSpPr>
        <p:sp>
          <p:nvSpPr>
            <p:cNvPr id="705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12863;p86"/>
          <p:cNvGrpSpPr/>
          <p:nvPr/>
        </p:nvGrpSpPr>
        <p:grpSpPr>
          <a:xfrm>
            <a:off x="13066122" y="1446786"/>
            <a:ext cx="274576" cy="354728"/>
            <a:chOff x="8054458" y="1973150"/>
            <a:chExt cx="274576" cy="354728"/>
          </a:xfrm>
        </p:grpSpPr>
        <p:sp>
          <p:nvSpPr>
            <p:cNvPr id="726" name="Google Shape;12864;p86"/>
            <p:cNvSpPr/>
            <p:nvPr/>
          </p:nvSpPr>
          <p:spPr>
            <a:xfrm>
              <a:off x="8054458" y="2150501"/>
              <a:ext cx="274576" cy="177377"/>
            </a:xfrm>
            <a:custGeom>
              <a:avLst/>
              <a:gdLst/>
              <a:ahLst/>
              <a:cxnLst/>
              <a:rect l="l" t="t" r="r" b="b"/>
              <a:pathLst>
                <a:path w="10486" h="6774" extrusionOk="0">
                  <a:moveTo>
                    <a:pt x="3721" y="0"/>
                  </a:moveTo>
                  <a:lnTo>
                    <a:pt x="3721" y="1632"/>
                  </a:lnTo>
                  <a:cubicBezTo>
                    <a:pt x="3712" y="1918"/>
                    <a:pt x="3521" y="2175"/>
                    <a:pt x="3244" y="2261"/>
                  </a:cubicBezTo>
                  <a:lnTo>
                    <a:pt x="945" y="2939"/>
                  </a:lnTo>
                  <a:cubicBezTo>
                    <a:pt x="382" y="3101"/>
                    <a:pt x="1" y="3616"/>
                    <a:pt x="1" y="4198"/>
                  </a:cubicBezTo>
                  <a:lnTo>
                    <a:pt x="1" y="6115"/>
                  </a:lnTo>
                  <a:cubicBezTo>
                    <a:pt x="1" y="6478"/>
                    <a:pt x="296" y="6774"/>
                    <a:pt x="659" y="6774"/>
                  </a:cubicBezTo>
                  <a:lnTo>
                    <a:pt x="9836" y="6774"/>
                  </a:lnTo>
                  <a:cubicBezTo>
                    <a:pt x="10189" y="6774"/>
                    <a:pt x="10485" y="6478"/>
                    <a:pt x="10485" y="6115"/>
                  </a:cubicBezTo>
                  <a:lnTo>
                    <a:pt x="10485" y="4198"/>
                  </a:lnTo>
                  <a:cubicBezTo>
                    <a:pt x="10485" y="3616"/>
                    <a:pt x="10104" y="3101"/>
                    <a:pt x="9550" y="2939"/>
                  </a:cubicBezTo>
                  <a:lnTo>
                    <a:pt x="7242" y="2261"/>
                  </a:lnTo>
                  <a:cubicBezTo>
                    <a:pt x="6965" y="2175"/>
                    <a:pt x="6774" y="1918"/>
                    <a:pt x="6774" y="1632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2865;p86"/>
            <p:cNvSpPr/>
            <p:nvPr/>
          </p:nvSpPr>
          <p:spPr>
            <a:xfrm>
              <a:off x="8088944" y="2150501"/>
              <a:ext cx="205866" cy="124431"/>
            </a:xfrm>
            <a:custGeom>
              <a:avLst/>
              <a:gdLst/>
              <a:ahLst/>
              <a:cxnLst/>
              <a:rect l="l" t="t" r="r" b="b"/>
              <a:pathLst>
                <a:path w="7862" h="4752" extrusionOk="0">
                  <a:moveTo>
                    <a:pt x="2404" y="0"/>
                  </a:moveTo>
                  <a:lnTo>
                    <a:pt x="2404" y="1632"/>
                  </a:lnTo>
                  <a:cubicBezTo>
                    <a:pt x="2395" y="1918"/>
                    <a:pt x="2204" y="2175"/>
                    <a:pt x="1927" y="2261"/>
                  </a:cubicBezTo>
                  <a:lnTo>
                    <a:pt x="0" y="2824"/>
                  </a:lnTo>
                  <a:cubicBezTo>
                    <a:pt x="468" y="3988"/>
                    <a:pt x="1584" y="4751"/>
                    <a:pt x="2834" y="4751"/>
                  </a:cubicBezTo>
                  <a:lnTo>
                    <a:pt x="5018" y="4751"/>
                  </a:lnTo>
                  <a:cubicBezTo>
                    <a:pt x="6268" y="4751"/>
                    <a:pt x="7394" y="3988"/>
                    <a:pt x="7861" y="2824"/>
                  </a:cubicBezTo>
                  <a:lnTo>
                    <a:pt x="5925" y="2261"/>
                  </a:lnTo>
                  <a:cubicBezTo>
                    <a:pt x="5648" y="2175"/>
                    <a:pt x="5457" y="1918"/>
                    <a:pt x="5457" y="1632"/>
                  </a:cubicBezTo>
                  <a:lnTo>
                    <a:pt x="5457" y="0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2866;p86"/>
            <p:cNvSpPr/>
            <p:nvPr/>
          </p:nvSpPr>
          <p:spPr>
            <a:xfrm>
              <a:off x="8157391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3111"/>
                  </a:lnTo>
                  <a:lnTo>
                    <a:pt x="439" y="3111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2867;p86"/>
            <p:cNvSpPr/>
            <p:nvPr/>
          </p:nvSpPr>
          <p:spPr>
            <a:xfrm>
              <a:off x="8214579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3111"/>
                  </a:lnTo>
                  <a:lnTo>
                    <a:pt x="440" y="3111"/>
                  </a:lnTo>
                  <a:lnTo>
                    <a:pt x="440" y="220"/>
                  </a:lnTo>
                  <a:cubicBezTo>
                    <a:pt x="440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2868;p86"/>
            <p:cNvSpPr/>
            <p:nvPr/>
          </p:nvSpPr>
          <p:spPr>
            <a:xfrm>
              <a:off x="8094443" y="2160478"/>
              <a:ext cx="194607" cy="103195"/>
            </a:xfrm>
            <a:custGeom>
              <a:avLst/>
              <a:gdLst/>
              <a:ahLst/>
              <a:cxnLst/>
              <a:rect l="l" t="t" r="r" b="b"/>
              <a:pathLst>
                <a:path w="7432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68"/>
                    <a:pt x="1174" y="3941"/>
                    <a:pt x="2624" y="3941"/>
                  </a:cubicBezTo>
                  <a:lnTo>
                    <a:pt x="4808" y="3941"/>
                  </a:lnTo>
                  <a:cubicBezTo>
                    <a:pt x="6258" y="3941"/>
                    <a:pt x="7432" y="2768"/>
                    <a:pt x="7432" y="1317"/>
                  </a:cubicBezTo>
                  <a:cubicBezTo>
                    <a:pt x="7432" y="592"/>
                    <a:pt x="6850" y="1"/>
                    <a:pt x="61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2869;p86"/>
            <p:cNvSpPr/>
            <p:nvPr/>
          </p:nvSpPr>
          <p:spPr>
            <a:xfrm>
              <a:off x="8112746" y="2177734"/>
              <a:ext cx="158000" cy="65227"/>
            </a:xfrm>
            <a:custGeom>
              <a:avLst/>
              <a:gdLst/>
              <a:ahLst/>
              <a:cxnLst/>
              <a:rect l="l" t="t" r="r" b="b"/>
              <a:pathLst>
                <a:path w="6034" h="2491" extrusionOk="0">
                  <a:moveTo>
                    <a:pt x="664" y="0"/>
                  </a:moveTo>
                  <a:cubicBezTo>
                    <a:pt x="186" y="0"/>
                    <a:pt x="1" y="622"/>
                    <a:pt x="408" y="878"/>
                  </a:cubicBezTo>
                  <a:lnTo>
                    <a:pt x="2659" y="2376"/>
                  </a:lnTo>
                  <a:cubicBezTo>
                    <a:pt x="2769" y="2452"/>
                    <a:pt x="2895" y="2490"/>
                    <a:pt x="3022" y="2490"/>
                  </a:cubicBezTo>
                  <a:cubicBezTo>
                    <a:pt x="3148" y="2490"/>
                    <a:pt x="3275" y="2452"/>
                    <a:pt x="3384" y="2376"/>
                  </a:cubicBezTo>
                  <a:lnTo>
                    <a:pt x="5626" y="878"/>
                  </a:lnTo>
                  <a:cubicBezTo>
                    <a:pt x="6033" y="622"/>
                    <a:pt x="5848" y="0"/>
                    <a:pt x="5370" y="0"/>
                  </a:cubicBezTo>
                  <a:cubicBezTo>
                    <a:pt x="5366" y="0"/>
                    <a:pt x="5363" y="0"/>
                    <a:pt x="5359" y="0"/>
                  </a:cubicBezTo>
                  <a:lnTo>
                    <a:pt x="675" y="0"/>
                  </a:lnTo>
                  <a:cubicBezTo>
                    <a:pt x="671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2870;p86"/>
            <p:cNvSpPr/>
            <p:nvPr/>
          </p:nvSpPr>
          <p:spPr>
            <a:xfrm>
              <a:off x="8137910" y="2156236"/>
              <a:ext cx="107935" cy="86725"/>
            </a:xfrm>
            <a:custGeom>
              <a:avLst/>
              <a:gdLst/>
              <a:ahLst/>
              <a:cxnLst/>
              <a:rect l="l" t="t" r="r" b="b"/>
              <a:pathLst>
                <a:path w="4122" h="3312" extrusionOk="0">
                  <a:moveTo>
                    <a:pt x="534" y="1"/>
                  </a:moveTo>
                  <a:lnTo>
                    <a:pt x="534" y="1422"/>
                  </a:lnTo>
                  <a:cubicBezTo>
                    <a:pt x="534" y="1708"/>
                    <a:pt x="344" y="1966"/>
                    <a:pt x="57" y="2052"/>
                  </a:cubicBezTo>
                  <a:lnTo>
                    <a:pt x="0" y="2071"/>
                  </a:lnTo>
                  <a:lnTo>
                    <a:pt x="1698" y="3197"/>
                  </a:lnTo>
                  <a:cubicBezTo>
                    <a:pt x="1808" y="3273"/>
                    <a:pt x="1934" y="3311"/>
                    <a:pt x="2061" y="3311"/>
                  </a:cubicBezTo>
                  <a:cubicBezTo>
                    <a:pt x="2187" y="3311"/>
                    <a:pt x="2314" y="3273"/>
                    <a:pt x="2423" y="3197"/>
                  </a:cubicBezTo>
                  <a:lnTo>
                    <a:pt x="4121" y="2071"/>
                  </a:lnTo>
                  <a:lnTo>
                    <a:pt x="4055" y="2052"/>
                  </a:lnTo>
                  <a:cubicBezTo>
                    <a:pt x="3778" y="1966"/>
                    <a:pt x="3587" y="1708"/>
                    <a:pt x="3587" y="1422"/>
                  </a:cubicBezTo>
                  <a:lnTo>
                    <a:pt x="3587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2871;p86"/>
            <p:cNvSpPr/>
            <p:nvPr/>
          </p:nvSpPr>
          <p:spPr>
            <a:xfrm>
              <a:off x="8151631" y="2156236"/>
              <a:ext cx="80231" cy="28646"/>
            </a:xfrm>
            <a:custGeom>
              <a:avLst/>
              <a:gdLst/>
              <a:ahLst/>
              <a:cxnLst/>
              <a:rect l="l" t="t" r="r" b="b"/>
              <a:pathLst>
                <a:path w="3064" h="1094" extrusionOk="0">
                  <a:moveTo>
                    <a:pt x="1" y="1"/>
                  </a:moveTo>
                  <a:lnTo>
                    <a:pt x="1" y="707"/>
                  </a:lnTo>
                  <a:cubicBezTo>
                    <a:pt x="478" y="964"/>
                    <a:pt x="1005" y="1093"/>
                    <a:pt x="1532" y="1093"/>
                  </a:cubicBezTo>
                  <a:cubicBezTo>
                    <a:pt x="2059" y="1093"/>
                    <a:pt x="2586" y="964"/>
                    <a:pt x="3063" y="70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2872;p86"/>
            <p:cNvSpPr/>
            <p:nvPr/>
          </p:nvSpPr>
          <p:spPr>
            <a:xfrm>
              <a:off x="8094678" y="1973150"/>
              <a:ext cx="194136" cy="200368"/>
            </a:xfrm>
            <a:custGeom>
              <a:avLst/>
              <a:gdLst/>
              <a:ahLst/>
              <a:cxnLst/>
              <a:rect l="l" t="t" r="r" b="b"/>
              <a:pathLst>
                <a:path w="7414" h="7652" extrusionOk="0">
                  <a:moveTo>
                    <a:pt x="3712" y="0"/>
                  </a:moveTo>
                  <a:cubicBezTo>
                    <a:pt x="2023" y="0"/>
                    <a:pt x="649" y="1374"/>
                    <a:pt x="649" y="3062"/>
                  </a:cubicBezTo>
                  <a:lnTo>
                    <a:pt x="649" y="3950"/>
                  </a:lnTo>
                  <a:cubicBezTo>
                    <a:pt x="1" y="4074"/>
                    <a:pt x="96" y="5028"/>
                    <a:pt x="764" y="5028"/>
                  </a:cubicBezTo>
                  <a:lnTo>
                    <a:pt x="878" y="5028"/>
                  </a:lnTo>
                  <a:cubicBezTo>
                    <a:pt x="993" y="6506"/>
                    <a:pt x="2223" y="7651"/>
                    <a:pt x="3712" y="7651"/>
                  </a:cubicBezTo>
                  <a:cubicBezTo>
                    <a:pt x="5190" y="7651"/>
                    <a:pt x="6421" y="6506"/>
                    <a:pt x="6536" y="5028"/>
                  </a:cubicBezTo>
                  <a:lnTo>
                    <a:pt x="6660" y="5028"/>
                  </a:lnTo>
                  <a:cubicBezTo>
                    <a:pt x="7318" y="5028"/>
                    <a:pt x="7413" y="4074"/>
                    <a:pt x="6764" y="3950"/>
                  </a:cubicBezTo>
                  <a:lnTo>
                    <a:pt x="6764" y="3062"/>
                  </a:lnTo>
                  <a:cubicBezTo>
                    <a:pt x="6764" y="1374"/>
                    <a:pt x="5400" y="0"/>
                    <a:pt x="3712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2873;p86"/>
            <p:cNvSpPr/>
            <p:nvPr/>
          </p:nvSpPr>
          <p:spPr>
            <a:xfrm>
              <a:off x="8099182" y="2003970"/>
              <a:ext cx="109427" cy="169548"/>
            </a:xfrm>
            <a:custGeom>
              <a:avLst/>
              <a:gdLst/>
              <a:ahLst/>
              <a:cxnLst/>
              <a:rect l="l" t="t" r="r" b="b"/>
              <a:pathLst>
                <a:path w="4179" h="6475" extrusionOk="0">
                  <a:moveTo>
                    <a:pt x="1348" y="0"/>
                  </a:moveTo>
                  <a:cubicBezTo>
                    <a:pt x="1215" y="0"/>
                    <a:pt x="1082" y="61"/>
                    <a:pt x="993" y="197"/>
                  </a:cubicBezTo>
                  <a:cubicBezTo>
                    <a:pt x="659" y="693"/>
                    <a:pt x="477" y="1284"/>
                    <a:pt x="477" y="1885"/>
                  </a:cubicBezTo>
                  <a:lnTo>
                    <a:pt x="477" y="2773"/>
                  </a:lnTo>
                  <a:cubicBezTo>
                    <a:pt x="191" y="2830"/>
                    <a:pt x="0" y="3106"/>
                    <a:pt x="48" y="3402"/>
                  </a:cubicBezTo>
                  <a:cubicBezTo>
                    <a:pt x="104" y="3663"/>
                    <a:pt x="332" y="3851"/>
                    <a:pt x="592" y="3851"/>
                  </a:cubicBezTo>
                  <a:cubicBezTo>
                    <a:pt x="598" y="3851"/>
                    <a:pt x="605" y="3851"/>
                    <a:pt x="611" y="3851"/>
                  </a:cubicBezTo>
                  <a:lnTo>
                    <a:pt x="706" y="3851"/>
                  </a:lnTo>
                  <a:cubicBezTo>
                    <a:pt x="823" y="5361"/>
                    <a:pt x="2080" y="6475"/>
                    <a:pt x="3523" y="6475"/>
                  </a:cubicBezTo>
                  <a:cubicBezTo>
                    <a:pt x="3738" y="6475"/>
                    <a:pt x="3958" y="6450"/>
                    <a:pt x="4179" y="6398"/>
                  </a:cubicBezTo>
                  <a:cubicBezTo>
                    <a:pt x="2786" y="6083"/>
                    <a:pt x="1794" y="4843"/>
                    <a:pt x="1794" y="3412"/>
                  </a:cubicBezTo>
                  <a:lnTo>
                    <a:pt x="1794" y="445"/>
                  </a:lnTo>
                  <a:cubicBezTo>
                    <a:pt x="1788" y="170"/>
                    <a:pt x="1569" y="0"/>
                    <a:pt x="134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2874;p86"/>
            <p:cNvSpPr/>
            <p:nvPr/>
          </p:nvSpPr>
          <p:spPr>
            <a:xfrm>
              <a:off x="8157889" y="2116277"/>
              <a:ext cx="67714" cy="66588"/>
            </a:xfrm>
            <a:custGeom>
              <a:avLst/>
              <a:gdLst/>
              <a:ahLst/>
              <a:cxnLst/>
              <a:rect l="l" t="t" r="r" b="b"/>
              <a:pathLst>
                <a:path w="2586" h="2543" extrusionOk="0">
                  <a:moveTo>
                    <a:pt x="792" y="0"/>
                  </a:moveTo>
                  <a:cubicBezTo>
                    <a:pt x="458" y="0"/>
                    <a:pt x="172" y="248"/>
                    <a:pt x="143" y="582"/>
                  </a:cubicBezTo>
                  <a:lnTo>
                    <a:pt x="38" y="1508"/>
                  </a:lnTo>
                  <a:cubicBezTo>
                    <a:pt x="0" y="1784"/>
                    <a:pt x="143" y="2042"/>
                    <a:pt x="391" y="2166"/>
                  </a:cubicBezTo>
                  <a:lnTo>
                    <a:pt x="1002" y="2471"/>
                  </a:lnTo>
                  <a:cubicBezTo>
                    <a:pt x="1093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1"/>
                  </a:cubicBezTo>
                  <a:lnTo>
                    <a:pt x="2194" y="2166"/>
                  </a:lnTo>
                  <a:cubicBezTo>
                    <a:pt x="2443" y="2042"/>
                    <a:pt x="2586" y="1784"/>
                    <a:pt x="2557" y="1508"/>
                  </a:cubicBezTo>
                  <a:lnTo>
                    <a:pt x="2452" y="582"/>
                  </a:lnTo>
                  <a:cubicBezTo>
                    <a:pt x="2414" y="248"/>
                    <a:pt x="2137" y="0"/>
                    <a:pt x="180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2875;p86"/>
            <p:cNvSpPr/>
            <p:nvPr/>
          </p:nvSpPr>
          <p:spPr>
            <a:xfrm>
              <a:off x="8157889" y="2116016"/>
              <a:ext cx="41739" cy="66667"/>
            </a:xfrm>
            <a:custGeom>
              <a:avLst/>
              <a:gdLst/>
              <a:ahLst/>
              <a:cxnLst/>
              <a:rect l="l" t="t" r="r" b="b"/>
              <a:pathLst>
                <a:path w="1594" h="2546" extrusionOk="0">
                  <a:moveTo>
                    <a:pt x="792" y="1"/>
                  </a:moveTo>
                  <a:cubicBezTo>
                    <a:pt x="458" y="1"/>
                    <a:pt x="172" y="258"/>
                    <a:pt x="134" y="583"/>
                  </a:cubicBezTo>
                  <a:lnTo>
                    <a:pt x="38" y="1518"/>
                  </a:lnTo>
                  <a:cubicBezTo>
                    <a:pt x="0" y="1785"/>
                    <a:pt x="143" y="2052"/>
                    <a:pt x="391" y="2176"/>
                  </a:cubicBezTo>
                  <a:lnTo>
                    <a:pt x="1002" y="2481"/>
                  </a:lnTo>
                  <a:cubicBezTo>
                    <a:pt x="1093" y="2524"/>
                    <a:pt x="1193" y="2546"/>
                    <a:pt x="1294" y="2546"/>
                  </a:cubicBezTo>
                  <a:cubicBezTo>
                    <a:pt x="1395" y="2546"/>
                    <a:pt x="1498" y="2524"/>
                    <a:pt x="1593" y="2481"/>
                  </a:cubicBezTo>
                  <a:lnTo>
                    <a:pt x="1221" y="2243"/>
                  </a:lnTo>
                  <a:cubicBezTo>
                    <a:pt x="964" y="2061"/>
                    <a:pt x="821" y="1747"/>
                    <a:pt x="859" y="1432"/>
                  </a:cubicBezTo>
                  <a:lnTo>
                    <a:pt x="964" y="287"/>
                  </a:lnTo>
                  <a:cubicBezTo>
                    <a:pt x="973" y="192"/>
                    <a:pt x="1002" y="96"/>
                    <a:pt x="103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2876;p86"/>
            <p:cNvSpPr/>
            <p:nvPr/>
          </p:nvSpPr>
          <p:spPr>
            <a:xfrm>
              <a:off x="8172317" y="2128034"/>
              <a:ext cx="37366" cy="16758"/>
            </a:xfrm>
            <a:custGeom>
              <a:avLst/>
              <a:gdLst/>
              <a:ahLst/>
              <a:cxnLst/>
              <a:rect l="l" t="t" r="r" b="b"/>
              <a:pathLst>
                <a:path w="1427" h="640" extrusionOk="0">
                  <a:moveTo>
                    <a:pt x="355" y="1"/>
                  </a:moveTo>
                  <a:cubicBezTo>
                    <a:pt x="199" y="1"/>
                    <a:pt x="0" y="191"/>
                    <a:pt x="127" y="324"/>
                  </a:cubicBezTo>
                  <a:cubicBezTo>
                    <a:pt x="265" y="517"/>
                    <a:pt x="482" y="639"/>
                    <a:pt x="720" y="639"/>
                  </a:cubicBezTo>
                  <a:cubicBezTo>
                    <a:pt x="729" y="639"/>
                    <a:pt x="738" y="639"/>
                    <a:pt x="747" y="639"/>
                  </a:cubicBezTo>
                  <a:cubicBezTo>
                    <a:pt x="985" y="639"/>
                    <a:pt x="1214" y="524"/>
                    <a:pt x="1357" y="324"/>
                  </a:cubicBezTo>
                  <a:cubicBezTo>
                    <a:pt x="1427" y="164"/>
                    <a:pt x="1293" y="19"/>
                    <a:pt x="1149" y="19"/>
                  </a:cubicBezTo>
                  <a:cubicBezTo>
                    <a:pt x="1096" y="19"/>
                    <a:pt x="1041" y="39"/>
                    <a:pt x="995" y="86"/>
                  </a:cubicBezTo>
                  <a:cubicBezTo>
                    <a:pt x="928" y="162"/>
                    <a:pt x="835" y="200"/>
                    <a:pt x="742" y="200"/>
                  </a:cubicBezTo>
                  <a:cubicBezTo>
                    <a:pt x="649" y="200"/>
                    <a:pt x="556" y="162"/>
                    <a:pt x="489" y="86"/>
                  </a:cubicBezTo>
                  <a:cubicBezTo>
                    <a:pt x="461" y="25"/>
                    <a:pt x="411" y="1"/>
                    <a:pt x="35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2877;p86"/>
            <p:cNvSpPr/>
            <p:nvPr/>
          </p:nvSpPr>
          <p:spPr>
            <a:xfrm>
              <a:off x="8144142" y="2047568"/>
              <a:ext cx="32496" cy="11521"/>
            </a:xfrm>
            <a:custGeom>
              <a:avLst/>
              <a:gdLst/>
              <a:ahLst/>
              <a:cxnLst/>
              <a:rect l="l" t="t" r="r" b="b"/>
              <a:pathLst>
                <a:path w="124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41" y="440"/>
                    <a:pt x="124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2878;p86"/>
            <p:cNvSpPr/>
            <p:nvPr/>
          </p:nvSpPr>
          <p:spPr>
            <a:xfrm>
              <a:off x="8207091" y="2047568"/>
              <a:ext cx="32260" cy="11521"/>
            </a:xfrm>
            <a:custGeom>
              <a:avLst/>
              <a:gdLst/>
              <a:ahLst/>
              <a:cxnLst/>
              <a:rect l="l" t="t" r="r" b="b"/>
              <a:pathLst>
                <a:path w="123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31" y="440"/>
                    <a:pt x="123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879;p86"/>
            <p:cNvSpPr/>
            <p:nvPr/>
          </p:nvSpPr>
          <p:spPr>
            <a:xfrm>
              <a:off x="8104183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880;p86"/>
            <p:cNvSpPr/>
            <p:nvPr/>
          </p:nvSpPr>
          <p:spPr>
            <a:xfrm>
              <a:off x="8235580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96" y="1"/>
                  </a:moveTo>
                  <a:cubicBezTo>
                    <a:pt x="0" y="1"/>
                    <a:pt x="0" y="430"/>
                    <a:pt x="29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881;p86"/>
            <p:cNvSpPr/>
            <p:nvPr/>
          </p:nvSpPr>
          <p:spPr>
            <a:xfrm>
              <a:off x="8174621" y="2070558"/>
              <a:ext cx="34486" cy="22833"/>
            </a:xfrm>
            <a:custGeom>
              <a:avLst/>
              <a:gdLst/>
              <a:ahLst/>
              <a:cxnLst/>
              <a:rect l="l" t="t" r="r" b="b"/>
              <a:pathLst>
                <a:path w="1317" h="872" extrusionOk="0">
                  <a:moveTo>
                    <a:pt x="659" y="1"/>
                  </a:moveTo>
                  <a:cubicBezTo>
                    <a:pt x="296" y="1"/>
                    <a:pt x="0" y="287"/>
                    <a:pt x="0" y="649"/>
                  </a:cubicBezTo>
                  <a:cubicBezTo>
                    <a:pt x="0" y="797"/>
                    <a:pt x="110" y="871"/>
                    <a:pt x="220" y="871"/>
                  </a:cubicBezTo>
                  <a:cubicBezTo>
                    <a:pt x="330" y="871"/>
                    <a:pt x="439" y="797"/>
                    <a:pt x="439" y="649"/>
                  </a:cubicBezTo>
                  <a:cubicBezTo>
                    <a:pt x="439" y="506"/>
                    <a:pt x="549" y="435"/>
                    <a:pt x="659" y="435"/>
                  </a:cubicBezTo>
                  <a:cubicBezTo>
                    <a:pt x="768" y="435"/>
                    <a:pt x="878" y="506"/>
                    <a:pt x="878" y="649"/>
                  </a:cubicBezTo>
                  <a:cubicBezTo>
                    <a:pt x="878" y="773"/>
                    <a:pt x="974" y="869"/>
                    <a:pt x="1088" y="869"/>
                  </a:cubicBezTo>
                  <a:cubicBezTo>
                    <a:pt x="1212" y="869"/>
                    <a:pt x="1317" y="773"/>
                    <a:pt x="1317" y="649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882;p86"/>
            <p:cNvSpPr/>
            <p:nvPr/>
          </p:nvSpPr>
          <p:spPr>
            <a:xfrm>
              <a:off x="8134663" y="2064824"/>
              <a:ext cx="51480" cy="39984"/>
            </a:xfrm>
            <a:custGeom>
              <a:avLst/>
              <a:gdLst/>
              <a:ahLst/>
              <a:cxnLst/>
              <a:rect l="l" t="t" r="r" b="b"/>
              <a:pathLst>
                <a:path w="1966" h="1527" extrusionOk="0">
                  <a:moveTo>
                    <a:pt x="1526" y="429"/>
                  </a:moveTo>
                  <a:lnTo>
                    <a:pt x="1526" y="868"/>
                  </a:lnTo>
                  <a:cubicBezTo>
                    <a:pt x="1526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39" y="992"/>
                    <a:pt x="439" y="868"/>
                  </a:cubicBezTo>
                  <a:lnTo>
                    <a:pt x="439" y="429"/>
                  </a:lnTo>
                  <a:close/>
                  <a:moveTo>
                    <a:pt x="219" y="0"/>
                  </a:moveTo>
                  <a:cubicBezTo>
                    <a:pt x="95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65" y="1231"/>
                    <a:pt x="1965" y="868"/>
                  </a:cubicBezTo>
                  <a:lnTo>
                    <a:pt x="1965" y="210"/>
                  </a:lnTo>
                  <a:cubicBezTo>
                    <a:pt x="1965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2883;p86"/>
            <p:cNvSpPr/>
            <p:nvPr/>
          </p:nvSpPr>
          <p:spPr>
            <a:xfrm>
              <a:off x="8197612" y="2064824"/>
              <a:ext cx="51218" cy="39984"/>
            </a:xfrm>
            <a:custGeom>
              <a:avLst/>
              <a:gdLst/>
              <a:ahLst/>
              <a:cxnLst/>
              <a:rect l="l" t="t" r="r" b="b"/>
              <a:pathLst>
                <a:path w="1956" h="1527" extrusionOk="0">
                  <a:moveTo>
                    <a:pt x="1527" y="429"/>
                  </a:moveTo>
                  <a:lnTo>
                    <a:pt x="1527" y="868"/>
                  </a:lnTo>
                  <a:cubicBezTo>
                    <a:pt x="1527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29" y="992"/>
                    <a:pt x="429" y="868"/>
                  </a:cubicBezTo>
                  <a:lnTo>
                    <a:pt x="429" y="429"/>
                  </a:lnTo>
                  <a:close/>
                  <a:moveTo>
                    <a:pt x="210" y="0"/>
                  </a:moveTo>
                  <a:cubicBezTo>
                    <a:pt x="96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56" y="1231"/>
                    <a:pt x="1956" y="868"/>
                  </a:cubicBezTo>
                  <a:lnTo>
                    <a:pt x="1956" y="210"/>
                  </a:lnTo>
                  <a:cubicBezTo>
                    <a:pt x="1956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2884;p86"/>
            <p:cNvSpPr/>
            <p:nvPr/>
          </p:nvSpPr>
          <p:spPr>
            <a:xfrm>
              <a:off x="8154642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10" y="432"/>
                    <a:pt x="220" y="432"/>
                  </a:cubicBezTo>
                  <a:cubicBezTo>
                    <a:pt x="329" y="432"/>
                    <a:pt x="439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2885;p86"/>
            <p:cNvSpPr/>
            <p:nvPr/>
          </p:nvSpPr>
          <p:spPr>
            <a:xfrm>
              <a:off x="8217591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08" y="432"/>
                    <a:pt x="216" y="432"/>
                  </a:cubicBezTo>
                  <a:cubicBezTo>
                    <a:pt x="325" y="432"/>
                    <a:pt x="434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12886;p86"/>
          <p:cNvGrpSpPr/>
          <p:nvPr/>
        </p:nvGrpSpPr>
        <p:grpSpPr>
          <a:xfrm>
            <a:off x="12165594" y="1446786"/>
            <a:ext cx="274812" cy="354728"/>
            <a:chOff x="7153930" y="1973150"/>
            <a:chExt cx="274812" cy="354728"/>
          </a:xfrm>
        </p:grpSpPr>
        <p:sp>
          <p:nvSpPr>
            <p:cNvPr id="749" name="Google Shape;12887;p86"/>
            <p:cNvSpPr/>
            <p:nvPr/>
          </p:nvSpPr>
          <p:spPr>
            <a:xfrm>
              <a:off x="7153930" y="2212691"/>
              <a:ext cx="274812" cy="115188"/>
            </a:xfrm>
            <a:custGeom>
              <a:avLst/>
              <a:gdLst/>
              <a:ahLst/>
              <a:cxnLst/>
              <a:rect l="l" t="t" r="r" b="b"/>
              <a:pathLst>
                <a:path w="10495" h="4399" extrusionOk="0">
                  <a:moveTo>
                    <a:pt x="3063" y="1"/>
                  </a:moveTo>
                  <a:lnTo>
                    <a:pt x="945" y="630"/>
                  </a:lnTo>
                  <a:cubicBezTo>
                    <a:pt x="391" y="793"/>
                    <a:pt x="10" y="1298"/>
                    <a:pt x="0" y="1880"/>
                  </a:cubicBezTo>
                  <a:lnTo>
                    <a:pt x="0" y="3740"/>
                  </a:lnTo>
                  <a:cubicBezTo>
                    <a:pt x="0" y="4103"/>
                    <a:pt x="296" y="4399"/>
                    <a:pt x="658" y="4399"/>
                  </a:cubicBezTo>
                  <a:lnTo>
                    <a:pt x="9836" y="4399"/>
                  </a:lnTo>
                  <a:cubicBezTo>
                    <a:pt x="10198" y="4399"/>
                    <a:pt x="10494" y="4103"/>
                    <a:pt x="10494" y="3740"/>
                  </a:cubicBezTo>
                  <a:lnTo>
                    <a:pt x="10494" y="1880"/>
                  </a:lnTo>
                  <a:cubicBezTo>
                    <a:pt x="10494" y="1298"/>
                    <a:pt x="10103" y="793"/>
                    <a:pt x="9550" y="630"/>
                  </a:cubicBezTo>
                  <a:lnTo>
                    <a:pt x="7441" y="1"/>
                  </a:lnTo>
                  <a:lnTo>
                    <a:pt x="5247" y="1995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2888;p86"/>
            <p:cNvSpPr/>
            <p:nvPr/>
          </p:nvSpPr>
          <p:spPr>
            <a:xfrm>
              <a:off x="7184409" y="2116277"/>
              <a:ext cx="213591" cy="211601"/>
            </a:xfrm>
            <a:custGeom>
              <a:avLst/>
              <a:gdLst/>
              <a:ahLst/>
              <a:cxnLst/>
              <a:rect l="l" t="t" r="r" b="b"/>
              <a:pathLst>
                <a:path w="8157" h="8081" extrusionOk="0">
                  <a:moveTo>
                    <a:pt x="4083" y="0"/>
                  </a:moveTo>
                  <a:lnTo>
                    <a:pt x="229" y="611"/>
                  </a:lnTo>
                  <a:cubicBezTo>
                    <a:pt x="86" y="630"/>
                    <a:pt x="0" y="792"/>
                    <a:pt x="76" y="926"/>
                  </a:cubicBezTo>
                  <a:lnTo>
                    <a:pt x="2557" y="5677"/>
                  </a:lnTo>
                  <a:lnTo>
                    <a:pt x="2232" y="6316"/>
                  </a:lnTo>
                  <a:cubicBezTo>
                    <a:pt x="2156" y="6459"/>
                    <a:pt x="2175" y="6631"/>
                    <a:pt x="2271" y="6764"/>
                  </a:cubicBezTo>
                  <a:lnTo>
                    <a:pt x="3206" y="8081"/>
                  </a:lnTo>
                  <a:lnTo>
                    <a:pt x="4951" y="8081"/>
                  </a:lnTo>
                  <a:lnTo>
                    <a:pt x="5896" y="6764"/>
                  </a:lnTo>
                  <a:cubicBezTo>
                    <a:pt x="5991" y="6631"/>
                    <a:pt x="6001" y="6459"/>
                    <a:pt x="5934" y="6316"/>
                  </a:cubicBezTo>
                  <a:lnTo>
                    <a:pt x="5610" y="5677"/>
                  </a:lnTo>
                  <a:lnTo>
                    <a:pt x="8090" y="926"/>
                  </a:lnTo>
                  <a:cubicBezTo>
                    <a:pt x="8157" y="792"/>
                    <a:pt x="8080" y="630"/>
                    <a:pt x="7937" y="611"/>
                  </a:cubicBezTo>
                  <a:lnTo>
                    <a:pt x="408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2889;p86"/>
            <p:cNvSpPr/>
            <p:nvPr/>
          </p:nvSpPr>
          <p:spPr>
            <a:xfrm>
              <a:off x="7185640" y="2116277"/>
              <a:ext cx="211365" cy="145458"/>
            </a:xfrm>
            <a:custGeom>
              <a:avLst/>
              <a:gdLst/>
              <a:ahLst/>
              <a:cxnLst/>
              <a:rect l="l" t="t" r="r" b="b"/>
              <a:pathLst>
                <a:path w="8072" h="5555" extrusionOk="0">
                  <a:moveTo>
                    <a:pt x="4036" y="0"/>
                  </a:moveTo>
                  <a:lnTo>
                    <a:pt x="192" y="611"/>
                  </a:lnTo>
                  <a:cubicBezTo>
                    <a:pt x="87" y="620"/>
                    <a:pt x="10" y="706"/>
                    <a:pt x="1" y="802"/>
                  </a:cubicBezTo>
                  <a:lnTo>
                    <a:pt x="3864" y="5476"/>
                  </a:lnTo>
                  <a:cubicBezTo>
                    <a:pt x="3907" y="5529"/>
                    <a:pt x="3969" y="5555"/>
                    <a:pt x="4033" y="5555"/>
                  </a:cubicBezTo>
                  <a:cubicBezTo>
                    <a:pt x="4096" y="5555"/>
                    <a:pt x="4160" y="5529"/>
                    <a:pt x="4208" y="5476"/>
                  </a:cubicBezTo>
                  <a:lnTo>
                    <a:pt x="8072" y="802"/>
                  </a:lnTo>
                  <a:cubicBezTo>
                    <a:pt x="8062" y="706"/>
                    <a:pt x="7986" y="630"/>
                    <a:pt x="7890" y="611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2890;p86"/>
            <p:cNvSpPr/>
            <p:nvPr/>
          </p:nvSpPr>
          <p:spPr>
            <a:xfrm>
              <a:off x="7244608" y="2167731"/>
              <a:ext cx="93454" cy="94004"/>
            </a:xfrm>
            <a:custGeom>
              <a:avLst/>
              <a:gdLst/>
              <a:ahLst/>
              <a:cxnLst/>
              <a:rect l="l" t="t" r="r" b="b"/>
              <a:pathLst>
                <a:path w="3569" h="3590" extrusionOk="0">
                  <a:moveTo>
                    <a:pt x="258" y="1"/>
                  </a:moveTo>
                  <a:lnTo>
                    <a:pt x="258" y="1040"/>
                  </a:lnTo>
                  <a:cubicBezTo>
                    <a:pt x="258" y="1241"/>
                    <a:pt x="162" y="1432"/>
                    <a:pt x="0" y="1556"/>
                  </a:cubicBezTo>
                  <a:lnTo>
                    <a:pt x="1612" y="3511"/>
                  </a:lnTo>
                  <a:cubicBezTo>
                    <a:pt x="1655" y="3564"/>
                    <a:pt x="1717" y="3590"/>
                    <a:pt x="1781" y="3590"/>
                  </a:cubicBezTo>
                  <a:cubicBezTo>
                    <a:pt x="1844" y="3590"/>
                    <a:pt x="1908" y="3564"/>
                    <a:pt x="1956" y="3511"/>
                  </a:cubicBezTo>
                  <a:lnTo>
                    <a:pt x="3568" y="1556"/>
                  </a:lnTo>
                  <a:cubicBezTo>
                    <a:pt x="3406" y="1432"/>
                    <a:pt x="3311" y="1241"/>
                    <a:pt x="3311" y="1040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2891;p86"/>
            <p:cNvSpPr/>
            <p:nvPr/>
          </p:nvSpPr>
          <p:spPr>
            <a:xfrm>
              <a:off x="7157177" y="2238430"/>
              <a:ext cx="48233" cy="89448"/>
            </a:xfrm>
            <a:custGeom>
              <a:avLst/>
              <a:gdLst/>
              <a:ahLst/>
              <a:cxnLst/>
              <a:rect l="l" t="t" r="r" b="b"/>
              <a:pathLst>
                <a:path w="1842" h="3416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74" y="1355"/>
                  </a:lnTo>
                  <a:cubicBezTo>
                    <a:pt x="1326" y="1479"/>
                    <a:pt x="1412" y="1670"/>
                    <a:pt x="1412" y="1861"/>
                  </a:cubicBezTo>
                  <a:lnTo>
                    <a:pt x="1412" y="3416"/>
                  </a:lnTo>
                  <a:lnTo>
                    <a:pt x="1841" y="3416"/>
                  </a:lnTo>
                  <a:lnTo>
                    <a:pt x="1841" y="1851"/>
                  </a:lnTo>
                  <a:cubicBezTo>
                    <a:pt x="1841" y="1536"/>
                    <a:pt x="1698" y="1231"/>
                    <a:pt x="1460" y="1031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892;p86"/>
            <p:cNvSpPr/>
            <p:nvPr/>
          </p:nvSpPr>
          <p:spPr>
            <a:xfrm>
              <a:off x="7377000" y="2238430"/>
              <a:ext cx="48495" cy="89448"/>
            </a:xfrm>
            <a:custGeom>
              <a:avLst/>
              <a:gdLst/>
              <a:ahLst/>
              <a:cxnLst/>
              <a:rect l="l" t="t" r="r" b="b"/>
              <a:pathLst>
                <a:path w="1852" h="3416" extrusionOk="0">
                  <a:moveTo>
                    <a:pt x="1603" y="0"/>
                  </a:moveTo>
                  <a:lnTo>
                    <a:pt x="392" y="1031"/>
                  </a:lnTo>
                  <a:cubicBezTo>
                    <a:pt x="143" y="1231"/>
                    <a:pt x="0" y="1536"/>
                    <a:pt x="0" y="1851"/>
                  </a:cubicBezTo>
                  <a:lnTo>
                    <a:pt x="0" y="3416"/>
                  </a:lnTo>
                  <a:lnTo>
                    <a:pt x="439" y="3416"/>
                  </a:lnTo>
                  <a:lnTo>
                    <a:pt x="439" y="1861"/>
                  </a:lnTo>
                  <a:cubicBezTo>
                    <a:pt x="439" y="1670"/>
                    <a:pt x="525" y="1479"/>
                    <a:pt x="668" y="1355"/>
                  </a:cubicBezTo>
                  <a:lnTo>
                    <a:pt x="1851" y="363"/>
                  </a:lnTo>
                  <a:cubicBezTo>
                    <a:pt x="1784" y="229"/>
                    <a:pt x="1708" y="105"/>
                    <a:pt x="16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893;p86"/>
            <p:cNvSpPr/>
            <p:nvPr/>
          </p:nvSpPr>
          <p:spPr>
            <a:xfrm>
              <a:off x="7251338" y="2167731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1"/>
                  </a:moveTo>
                  <a:lnTo>
                    <a:pt x="1" y="487"/>
                  </a:lnTo>
                  <a:cubicBezTo>
                    <a:pt x="478" y="745"/>
                    <a:pt x="1002" y="874"/>
                    <a:pt x="1527" y="874"/>
                  </a:cubicBezTo>
                  <a:cubicBezTo>
                    <a:pt x="2052" y="874"/>
                    <a:pt x="2577" y="745"/>
                    <a:pt x="3054" y="487"/>
                  </a:cubicBezTo>
                  <a:lnTo>
                    <a:pt x="30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894;p86"/>
            <p:cNvSpPr/>
            <p:nvPr/>
          </p:nvSpPr>
          <p:spPr>
            <a:xfrm>
              <a:off x="7195145" y="2013109"/>
              <a:ext cx="192381" cy="165882"/>
            </a:xfrm>
            <a:custGeom>
              <a:avLst/>
              <a:gdLst/>
              <a:ahLst/>
              <a:cxnLst/>
              <a:rect l="l" t="t" r="r" b="b"/>
              <a:pathLst>
                <a:path w="7347" h="6335" extrusionOk="0">
                  <a:moveTo>
                    <a:pt x="840" y="0"/>
                  </a:moveTo>
                  <a:lnTo>
                    <a:pt x="840" y="2624"/>
                  </a:lnTo>
                  <a:lnTo>
                    <a:pt x="725" y="2624"/>
                  </a:lnTo>
                  <a:cubicBezTo>
                    <a:pt x="0" y="2624"/>
                    <a:pt x="0" y="3721"/>
                    <a:pt x="725" y="3721"/>
                  </a:cubicBezTo>
                  <a:lnTo>
                    <a:pt x="849" y="3721"/>
                  </a:lnTo>
                  <a:cubicBezTo>
                    <a:pt x="964" y="5200"/>
                    <a:pt x="2195" y="6335"/>
                    <a:pt x="3673" y="6335"/>
                  </a:cubicBezTo>
                  <a:cubicBezTo>
                    <a:pt x="5161" y="6335"/>
                    <a:pt x="6392" y="5200"/>
                    <a:pt x="6507" y="3721"/>
                  </a:cubicBezTo>
                  <a:lnTo>
                    <a:pt x="6621" y="3721"/>
                  </a:lnTo>
                  <a:cubicBezTo>
                    <a:pt x="7346" y="3721"/>
                    <a:pt x="7346" y="2624"/>
                    <a:pt x="6621" y="2624"/>
                  </a:cubicBezTo>
                  <a:lnTo>
                    <a:pt x="6516" y="262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895;p86"/>
            <p:cNvSpPr/>
            <p:nvPr/>
          </p:nvSpPr>
          <p:spPr>
            <a:xfrm>
              <a:off x="7274067" y="2122012"/>
              <a:ext cx="34512" cy="17020"/>
            </a:xfrm>
            <a:custGeom>
              <a:avLst/>
              <a:gdLst/>
              <a:ahLst/>
              <a:cxnLst/>
              <a:rect l="l" t="t" r="r" b="b"/>
              <a:pathLst>
                <a:path w="1318" h="650" extrusionOk="0">
                  <a:moveTo>
                    <a:pt x="1" y="1"/>
                  </a:moveTo>
                  <a:cubicBezTo>
                    <a:pt x="1" y="363"/>
                    <a:pt x="297" y="650"/>
                    <a:pt x="659" y="650"/>
                  </a:cubicBezTo>
                  <a:cubicBezTo>
                    <a:pt x="1022" y="650"/>
                    <a:pt x="1317" y="363"/>
                    <a:pt x="1317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896;p86"/>
            <p:cNvSpPr/>
            <p:nvPr/>
          </p:nvSpPr>
          <p:spPr>
            <a:xfrm>
              <a:off x="7197633" y="2013344"/>
              <a:ext cx="145170" cy="165882"/>
            </a:xfrm>
            <a:custGeom>
              <a:avLst/>
              <a:gdLst/>
              <a:ahLst/>
              <a:cxnLst/>
              <a:rect l="l" t="t" r="r" b="b"/>
              <a:pathLst>
                <a:path w="5544" h="6335" extrusionOk="0">
                  <a:moveTo>
                    <a:pt x="735" y="1"/>
                  </a:moveTo>
                  <a:lnTo>
                    <a:pt x="735" y="2624"/>
                  </a:lnTo>
                  <a:lnTo>
                    <a:pt x="649" y="2624"/>
                  </a:lnTo>
                  <a:cubicBezTo>
                    <a:pt x="392" y="2624"/>
                    <a:pt x="172" y="2787"/>
                    <a:pt x="106" y="3025"/>
                  </a:cubicBezTo>
                  <a:cubicBezTo>
                    <a:pt x="1" y="3369"/>
                    <a:pt x="268" y="3712"/>
                    <a:pt x="630" y="3722"/>
                  </a:cubicBezTo>
                  <a:lnTo>
                    <a:pt x="745" y="3722"/>
                  </a:lnTo>
                  <a:cubicBezTo>
                    <a:pt x="848" y="5216"/>
                    <a:pt x="2102" y="6335"/>
                    <a:pt x="3556" y="6335"/>
                  </a:cubicBezTo>
                  <a:cubicBezTo>
                    <a:pt x="3708" y="6335"/>
                    <a:pt x="3862" y="6323"/>
                    <a:pt x="4017" y="6297"/>
                  </a:cubicBezTo>
                  <a:cubicBezTo>
                    <a:pt x="2634" y="6087"/>
                    <a:pt x="1613" y="4895"/>
                    <a:pt x="1613" y="3493"/>
                  </a:cubicBezTo>
                  <a:lnTo>
                    <a:pt x="1613" y="2586"/>
                  </a:lnTo>
                  <a:cubicBezTo>
                    <a:pt x="1613" y="1957"/>
                    <a:pt x="1794" y="1337"/>
                    <a:pt x="2157" y="821"/>
                  </a:cubicBezTo>
                  <a:lnTo>
                    <a:pt x="2166" y="802"/>
                  </a:lnTo>
                  <a:cubicBezTo>
                    <a:pt x="2206" y="740"/>
                    <a:pt x="2272" y="708"/>
                    <a:pt x="2339" y="708"/>
                  </a:cubicBezTo>
                  <a:cubicBezTo>
                    <a:pt x="2386" y="708"/>
                    <a:pt x="2433" y="723"/>
                    <a:pt x="2472" y="755"/>
                  </a:cubicBezTo>
                  <a:cubicBezTo>
                    <a:pt x="2739" y="955"/>
                    <a:pt x="3034" y="1127"/>
                    <a:pt x="3349" y="1251"/>
                  </a:cubicBezTo>
                  <a:cubicBezTo>
                    <a:pt x="3421" y="1279"/>
                    <a:pt x="3499" y="1294"/>
                    <a:pt x="3579" y="1294"/>
                  </a:cubicBezTo>
                  <a:cubicBezTo>
                    <a:pt x="3659" y="1294"/>
                    <a:pt x="3740" y="1279"/>
                    <a:pt x="3817" y="1251"/>
                  </a:cubicBezTo>
                  <a:cubicBezTo>
                    <a:pt x="4198" y="1108"/>
                    <a:pt x="5267" y="230"/>
                    <a:pt x="55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897;p86"/>
            <p:cNvSpPr/>
            <p:nvPr/>
          </p:nvSpPr>
          <p:spPr>
            <a:xfrm>
              <a:off x="7251338" y="2081923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898;p86"/>
            <p:cNvSpPr/>
            <p:nvPr/>
          </p:nvSpPr>
          <p:spPr>
            <a:xfrm>
              <a:off x="7319786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899;p86"/>
            <p:cNvSpPr/>
            <p:nvPr/>
          </p:nvSpPr>
          <p:spPr>
            <a:xfrm>
              <a:off x="7242671" y="2064641"/>
              <a:ext cx="33674" cy="17439"/>
            </a:xfrm>
            <a:custGeom>
              <a:avLst/>
              <a:gdLst/>
              <a:ahLst/>
              <a:cxnLst/>
              <a:rect l="l" t="t" r="r" b="b"/>
              <a:pathLst>
                <a:path w="1286" h="666" extrusionOk="0">
                  <a:moveTo>
                    <a:pt x="311" y="0"/>
                  </a:moveTo>
                  <a:cubicBezTo>
                    <a:pt x="87" y="0"/>
                    <a:pt x="0" y="350"/>
                    <a:pt x="255" y="427"/>
                  </a:cubicBezTo>
                  <a:lnTo>
                    <a:pt x="914" y="646"/>
                  </a:lnTo>
                  <a:cubicBezTo>
                    <a:pt x="933" y="656"/>
                    <a:pt x="961" y="656"/>
                    <a:pt x="981" y="656"/>
                  </a:cubicBezTo>
                  <a:lnTo>
                    <a:pt x="981" y="665"/>
                  </a:lnTo>
                  <a:cubicBezTo>
                    <a:pt x="1238" y="665"/>
                    <a:pt x="1286" y="312"/>
                    <a:pt x="1057" y="236"/>
                  </a:cubicBezTo>
                  <a:lnTo>
                    <a:pt x="399" y="17"/>
                  </a:lnTo>
                  <a:cubicBezTo>
                    <a:pt x="368" y="5"/>
                    <a:pt x="339" y="0"/>
                    <a:pt x="31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2900;p86"/>
            <p:cNvSpPr/>
            <p:nvPr/>
          </p:nvSpPr>
          <p:spPr>
            <a:xfrm>
              <a:off x="7306143" y="2064745"/>
              <a:ext cx="33255" cy="17099"/>
            </a:xfrm>
            <a:custGeom>
              <a:avLst/>
              <a:gdLst/>
              <a:ahLst/>
              <a:cxnLst/>
              <a:rect l="l" t="t" r="r" b="b"/>
              <a:pathLst>
                <a:path w="1270" h="653" extrusionOk="0">
                  <a:moveTo>
                    <a:pt x="967" y="1"/>
                  </a:moveTo>
                  <a:cubicBezTo>
                    <a:pt x="944" y="1"/>
                    <a:pt x="919" y="5"/>
                    <a:pt x="894" y="13"/>
                  </a:cubicBezTo>
                  <a:lnTo>
                    <a:pt x="236" y="232"/>
                  </a:lnTo>
                  <a:cubicBezTo>
                    <a:pt x="0" y="307"/>
                    <a:pt x="53" y="652"/>
                    <a:pt x="302" y="652"/>
                  </a:cubicBezTo>
                  <a:cubicBezTo>
                    <a:pt x="305" y="652"/>
                    <a:pt x="308" y="652"/>
                    <a:pt x="312" y="652"/>
                  </a:cubicBezTo>
                  <a:cubicBezTo>
                    <a:pt x="331" y="652"/>
                    <a:pt x="350" y="652"/>
                    <a:pt x="379" y="642"/>
                  </a:cubicBezTo>
                  <a:lnTo>
                    <a:pt x="1037" y="423"/>
                  </a:lnTo>
                  <a:cubicBezTo>
                    <a:pt x="1270" y="337"/>
                    <a:pt x="1183" y="1"/>
                    <a:pt x="96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2901;p86"/>
            <p:cNvSpPr/>
            <p:nvPr/>
          </p:nvSpPr>
          <p:spPr>
            <a:xfrm>
              <a:off x="7205383" y="1973150"/>
              <a:ext cx="171643" cy="111679"/>
            </a:xfrm>
            <a:custGeom>
              <a:avLst/>
              <a:gdLst/>
              <a:ahLst/>
              <a:cxnLst/>
              <a:rect l="l" t="t" r="r" b="b"/>
              <a:pathLst>
                <a:path w="6555" h="4265" extrusionOk="0">
                  <a:moveTo>
                    <a:pt x="2624" y="0"/>
                  </a:moveTo>
                  <a:cubicBezTo>
                    <a:pt x="1174" y="0"/>
                    <a:pt x="0" y="1173"/>
                    <a:pt x="0" y="2624"/>
                  </a:cubicBezTo>
                  <a:lnTo>
                    <a:pt x="0" y="4264"/>
                  </a:lnTo>
                  <a:cubicBezTo>
                    <a:pt x="96" y="4198"/>
                    <a:pt x="210" y="4159"/>
                    <a:pt x="334" y="4159"/>
                  </a:cubicBezTo>
                  <a:lnTo>
                    <a:pt x="477" y="4159"/>
                  </a:lnTo>
                  <a:cubicBezTo>
                    <a:pt x="582" y="4159"/>
                    <a:pt x="668" y="4083"/>
                    <a:pt x="687" y="3988"/>
                  </a:cubicBezTo>
                  <a:cubicBezTo>
                    <a:pt x="783" y="3577"/>
                    <a:pt x="1059" y="2538"/>
                    <a:pt x="1823" y="1689"/>
                  </a:cubicBezTo>
                  <a:cubicBezTo>
                    <a:pt x="1862" y="1644"/>
                    <a:pt x="1916" y="1623"/>
                    <a:pt x="1972" y="1623"/>
                  </a:cubicBezTo>
                  <a:cubicBezTo>
                    <a:pt x="2024" y="1623"/>
                    <a:pt x="2077" y="1642"/>
                    <a:pt x="2118" y="1679"/>
                  </a:cubicBezTo>
                  <a:cubicBezTo>
                    <a:pt x="2443" y="1975"/>
                    <a:pt x="2805" y="2204"/>
                    <a:pt x="3206" y="2385"/>
                  </a:cubicBezTo>
                  <a:cubicBezTo>
                    <a:pt x="3230" y="2395"/>
                    <a:pt x="3256" y="2399"/>
                    <a:pt x="3282" y="2399"/>
                  </a:cubicBezTo>
                  <a:cubicBezTo>
                    <a:pt x="3308" y="2399"/>
                    <a:pt x="3335" y="2395"/>
                    <a:pt x="3359" y="2385"/>
                  </a:cubicBezTo>
                  <a:cubicBezTo>
                    <a:pt x="3750" y="2204"/>
                    <a:pt x="4122" y="1975"/>
                    <a:pt x="4437" y="1679"/>
                  </a:cubicBezTo>
                  <a:cubicBezTo>
                    <a:pt x="4478" y="1642"/>
                    <a:pt x="4531" y="1623"/>
                    <a:pt x="4584" y="1623"/>
                  </a:cubicBezTo>
                  <a:cubicBezTo>
                    <a:pt x="4641" y="1623"/>
                    <a:pt x="4698" y="1644"/>
                    <a:pt x="4742" y="1689"/>
                  </a:cubicBezTo>
                  <a:cubicBezTo>
                    <a:pt x="5495" y="2538"/>
                    <a:pt x="5782" y="3577"/>
                    <a:pt x="5868" y="3988"/>
                  </a:cubicBezTo>
                  <a:cubicBezTo>
                    <a:pt x="5887" y="4083"/>
                    <a:pt x="5982" y="4159"/>
                    <a:pt x="6087" y="4159"/>
                  </a:cubicBezTo>
                  <a:lnTo>
                    <a:pt x="6230" y="4159"/>
                  </a:lnTo>
                  <a:cubicBezTo>
                    <a:pt x="6345" y="4159"/>
                    <a:pt x="6459" y="4198"/>
                    <a:pt x="6554" y="4264"/>
                  </a:cubicBezTo>
                  <a:lnTo>
                    <a:pt x="6554" y="2624"/>
                  </a:lnTo>
                  <a:cubicBezTo>
                    <a:pt x="6554" y="1173"/>
                    <a:pt x="5381" y="0"/>
                    <a:pt x="39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2902;p86"/>
            <p:cNvSpPr/>
            <p:nvPr/>
          </p:nvSpPr>
          <p:spPr>
            <a:xfrm>
              <a:off x="7297057" y="2120284"/>
              <a:ext cx="23017" cy="21236"/>
            </a:xfrm>
            <a:custGeom>
              <a:avLst/>
              <a:gdLst/>
              <a:ahLst/>
              <a:cxnLst/>
              <a:rect l="l" t="t" r="r" b="b"/>
              <a:pathLst>
                <a:path w="879" h="811" extrusionOk="0">
                  <a:moveTo>
                    <a:pt x="878" y="0"/>
                  </a:moveTo>
                  <a:lnTo>
                    <a:pt x="1" y="67"/>
                  </a:lnTo>
                  <a:lnTo>
                    <a:pt x="344" y="754"/>
                  </a:lnTo>
                  <a:cubicBezTo>
                    <a:pt x="363" y="792"/>
                    <a:pt x="399" y="811"/>
                    <a:pt x="435" y="811"/>
                  </a:cubicBezTo>
                  <a:cubicBezTo>
                    <a:pt x="470" y="811"/>
                    <a:pt x="506" y="792"/>
                    <a:pt x="525" y="75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903;p86"/>
            <p:cNvSpPr/>
            <p:nvPr/>
          </p:nvSpPr>
          <p:spPr>
            <a:xfrm>
              <a:off x="7262598" y="2120284"/>
              <a:ext cx="22990" cy="21236"/>
            </a:xfrm>
            <a:custGeom>
              <a:avLst/>
              <a:gdLst/>
              <a:ahLst/>
              <a:cxnLst/>
              <a:rect l="l" t="t" r="r" b="b"/>
              <a:pathLst>
                <a:path w="878" h="811" extrusionOk="0">
                  <a:moveTo>
                    <a:pt x="0" y="0"/>
                  </a:moveTo>
                  <a:lnTo>
                    <a:pt x="353" y="754"/>
                  </a:lnTo>
                  <a:cubicBezTo>
                    <a:pt x="372" y="792"/>
                    <a:pt x="408" y="811"/>
                    <a:pt x="444" y="811"/>
                  </a:cubicBezTo>
                  <a:cubicBezTo>
                    <a:pt x="479" y="811"/>
                    <a:pt x="515" y="792"/>
                    <a:pt x="534" y="754"/>
                  </a:cubicBezTo>
                  <a:lnTo>
                    <a:pt x="878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904;p86"/>
            <p:cNvSpPr/>
            <p:nvPr/>
          </p:nvSpPr>
          <p:spPr>
            <a:xfrm>
              <a:off x="7248877" y="2112350"/>
              <a:ext cx="84918" cy="15449"/>
            </a:xfrm>
            <a:custGeom>
              <a:avLst/>
              <a:gdLst/>
              <a:ahLst/>
              <a:cxnLst/>
              <a:rect l="l" t="t" r="r" b="b"/>
              <a:pathLst>
                <a:path w="3243" h="590" extrusionOk="0">
                  <a:moveTo>
                    <a:pt x="303" y="0"/>
                  </a:moveTo>
                  <a:cubicBezTo>
                    <a:pt x="64" y="0"/>
                    <a:pt x="0" y="375"/>
                    <a:pt x="257" y="437"/>
                  </a:cubicBezTo>
                  <a:cubicBezTo>
                    <a:pt x="705" y="542"/>
                    <a:pt x="1163" y="589"/>
                    <a:pt x="1621" y="589"/>
                  </a:cubicBezTo>
                  <a:cubicBezTo>
                    <a:pt x="2079" y="589"/>
                    <a:pt x="2537" y="542"/>
                    <a:pt x="2985" y="437"/>
                  </a:cubicBezTo>
                  <a:cubicBezTo>
                    <a:pt x="3242" y="375"/>
                    <a:pt x="3178" y="0"/>
                    <a:pt x="2939" y="0"/>
                  </a:cubicBezTo>
                  <a:cubicBezTo>
                    <a:pt x="2921" y="0"/>
                    <a:pt x="2901" y="3"/>
                    <a:pt x="2880" y="7"/>
                  </a:cubicBezTo>
                  <a:cubicBezTo>
                    <a:pt x="2465" y="98"/>
                    <a:pt x="2043" y="143"/>
                    <a:pt x="1621" y="143"/>
                  </a:cubicBezTo>
                  <a:cubicBezTo>
                    <a:pt x="1199" y="143"/>
                    <a:pt x="777" y="98"/>
                    <a:pt x="362" y="7"/>
                  </a:cubicBezTo>
                  <a:cubicBezTo>
                    <a:pt x="341" y="3"/>
                    <a:pt x="322" y="0"/>
                    <a:pt x="3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905;p86"/>
            <p:cNvSpPr/>
            <p:nvPr/>
          </p:nvSpPr>
          <p:spPr>
            <a:xfrm>
              <a:off x="7285562" y="2257912"/>
              <a:ext cx="11521" cy="69966"/>
            </a:xfrm>
            <a:custGeom>
              <a:avLst/>
              <a:gdLst/>
              <a:ahLst/>
              <a:cxnLst/>
              <a:rect l="l" t="t" r="r" b="b"/>
              <a:pathLst>
                <a:path w="440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440" y="2672"/>
                  </a:lnTo>
                  <a:lnTo>
                    <a:pt x="440" y="1"/>
                  </a:lnTo>
                  <a:lnTo>
                    <a:pt x="392" y="67"/>
                  </a:lnTo>
                  <a:cubicBezTo>
                    <a:pt x="344" y="120"/>
                    <a:pt x="280" y="146"/>
                    <a:pt x="217" y="146"/>
                  </a:cubicBezTo>
                  <a:cubicBezTo>
                    <a:pt x="153" y="146"/>
                    <a:pt x="91" y="120"/>
                    <a:pt x="48" y="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12906;p86"/>
          <p:cNvGrpSpPr/>
          <p:nvPr/>
        </p:nvGrpSpPr>
        <p:grpSpPr>
          <a:xfrm>
            <a:off x="11715186" y="1446734"/>
            <a:ext cx="274812" cy="354781"/>
            <a:chOff x="6703522" y="1973098"/>
            <a:chExt cx="274812" cy="354781"/>
          </a:xfrm>
        </p:grpSpPr>
        <p:sp>
          <p:nvSpPr>
            <p:cNvPr id="769" name="Google Shape;12907;p86"/>
            <p:cNvSpPr/>
            <p:nvPr/>
          </p:nvSpPr>
          <p:spPr>
            <a:xfrm>
              <a:off x="6761233" y="1973150"/>
              <a:ext cx="160147" cy="57214"/>
            </a:xfrm>
            <a:custGeom>
              <a:avLst/>
              <a:gdLst/>
              <a:ahLst/>
              <a:cxnLst/>
              <a:rect l="l" t="t" r="r" b="b"/>
              <a:pathLst>
                <a:path w="6116" h="2185" extrusionOk="0">
                  <a:moveTo>
                    <a:pt x="3053" y="0"/>
                  </a:moveTo>
                  <a:cubicBezTo>
                    <a:pt x="1565" y="0"/>
                    <a:pt x="325" y="935"/>
                    <a:pt x="0" y="2185"/>
                  </a:cubicBezTo>
                  <a:lnTo>
                    <a:pt x="6116" y="2185"/>
                  </a:lnTo>
                  <a:cubicBezTo>
                    <a:pt x="5782" y="935"/>
                    <a:pt x="4532" y="0"/>
                    <a:pt x="305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908;p86"/>
            <p:cNvSpPr/>
            <p:nvPr/>
          </p:nvSpPr>
          <p:spPr>
            <a:xfrm>
              <a:off x="6724758" y="2116277"/>
              <a:ext cx="232601" cy="112177"/>
            </a:xfrm>
            <a:custGeom>
              <a:avLst/>
              <a:gdLst/>
              <a:ahLst/>
              <a:cxnLst/>
              <a:rect l="l" t="t" r="r" b="b"/>
              <a:pathLst>
                <a:path w="8883" h="4284" extrusionOk="0">
                  <a:moveTo>
                    <a:pt x="1327" y="0"/>
                  </a:moveTo>
                  <a:cubicBezTo>
                    <a:pt x="1203" y="697"/>
                    <a:pt x="783" y="745"/>
                    <a:pt x="764" y="1737"/>
                  </a:cubicBezTo>
                  <a:cubicBezTo>
                    <a:pt x="745" y="2261"/>
                    <a:pt x="773" y="2548"/>
                    <a:pt x="468" y="3015"/>
                  </a:cubicBezTo>
                  <a:cubicBezTo>
                    <a:pt x="1" y="3721"/>
                    <a:pt x="334" y="4284"/>
                    <a:pt x="334" y="4284"/>
                  </a:cubicBezTo>
                  <a:lnTo>
                    <a:pt x="8548" y="4284"/>
                  </a:lnTo>
                  <a:cubicBezTo>
                    <a:pt x="8548" y="4284"/>
                    <a:pt x="8882" y="3721"/>
                    <a:pt x="8424" y="3015"/>
                  </a:cubicBezTo>
                  <a:cubicBezTo>
                    <a:pt x="8110" y="2548"/>
                    <a:pt x="8138" y="2261"/>
                    <a:pt x="8129" y="1737"/>
                  </a:cubicBezTo>
                  <a:cubicBezTo>
                    <a:pt x="8100" y="745"/>
                    <a:pt x="7680" y="697"/>
                    <a:pt x="755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909;p86"/>
            <p:cNvSpPr/>
            <p:nvPr/>
          </p:nvSpPr>
          <p:spPr>
            <a:xfrm>
              <a:off x="6703522" y="2201955"/>
              <a:ext cx="274812" cy="125924"/>
            </a:xfrm>
            <a:custGeom>
              <a:avLst/>
              <a:gdLst/>
              <a:ahLst/>
              <a:cxnLst/>
              <a:rect l="l" t="t" r="r" b="b"/>
              <a:pathLst>
                <a:path w="10495" h="4809" extrusionOk="0">
                  <a:moveTo>
                    <a:pt x="4380" y="1"/>
                  </a:moveTo>
                  <a:lnTo>
                    <a:pt x="945" y="1040"/>
                  </a:lnTo>
                  <a:cubicBezTo>
                    <a:pt x="392" y="1203"/>
                    <a:pt x="10" y="1708"/>
                    <a:pt x="1" y="2290"/>
                  </a:cubicBezTo>
                  <a:lnTo>
                    <a:pt x="1" y="4150"/>
                  </a:lnTo>
                  <a:cubicBezTo>
                    <a:pt x="1" y="4513"/>
                    <a:pt x="296" y="4809"/>
                    <a:pt x="659" y="4809"/>
                  </a:cubicBezTo>
                  <a:lnTo>
                    <a:pt x="9836" y="4809"/>
                  </a:lnTo>
                  <a:cubicBezTo>
                    <a:pt x="10199" y="4809"/>
                    <a:pt x="10495" y="4513"/>
                    <a:pt x="10495" y="4150"/>
                  </a:cubicBezTo>
                  <a:lnTo>
                    <a:pt x="10495" y="2290"/>
                  </a:lnTo>
                  <a:cubicBezTo>
                    <a:pt x="10495" y="1708"/>
                    <a:pt x="10104" y="1203"/>
                    <a:pt x="9550" y="1040"/>
                  </a:cubicBezTo>
                  <a:lnTo>
                    <a:pt x="612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910;p86"/>
            <p:cNvSpPr/>
            <p:nvPr/>
          </p:nvSpPr>
          <p:spPr>
            <a:xfrm>
              <a:off x="6769717" y="2201955"/>
              <a:ext cx="142918" cy="68736"/>
            </a:xfrm>
            <a:custGeom>
              <a:avLst/>
              <a:gdLst/>
              <a:ahLst/>
              <a:cxnLst/>
              <a:rect l="l" t="t" r="r" b="b"/>
              <a:pathLst>
                <a:path w="5458" h="2625" extrusionOk="0">
                  <a:moveTo>
                    <a:pt x="1852" y="1"/>
                  </a:moveTo>
                  <a:lnTo>
                    <a:pt x="1" y="563"/>
                  </a:lnTo>
                  <a:cubicBezTo>
                    <a:pt x="344" y="1785"/>
                    <a:pt x="1460" y="2624"/>
                    <a:pt x="2729" y="2624"/>
                  </a:cubicBezTo>
                  <a:cubicBezTo>
                    <a:pt x="3998" y="2624"/>
                    <a:pt x="5105" y="1785"/>
                    <a:pt x="5458" y="563"/>
                  </a:cubicBez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911;p86"/>
            <p:cNvSpPr/>
            <p:nvPr/>
          </p:nvSpPr>
          <p:spPr>
            <a:xfrm>
              <a:off x="6755237" y="2212455"/>
              <a:ext cx="28751" cy="115423"/>
            </a:xfrm>
            <a:custGeom>
              <a:avLst/>
              <a:gdLst/>
              <a:ahLst/>
              <a:cxnLst/>
              <a:rect l="l" t="t" r="r" b="b"/>
              <a:pathLst>
                <a:path w="1098" h="4408" extrusionOk="0">
                  <a:moveTo>
                    <a:pt x="1098" y="0"/>
                  </a:moveTo>
                  <a:lnTo>
                    <a:pt x="0" y="325"/>
                  </a:lnTo>
                  <a:lnTo>
                    <a:pt x="0" y="4408"/>
                  </a:lnTo>
                  <a:lnTo>
                    <a:pt x="1098" y="440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912;p86"/>
            <p:cNvSpPr/>
            <p:nvPr/>
          </p:nvSpPr>
          <p:spPr>
            <a:xfrm>
              <a:off x="6898364" y="2212455"/>
              <a:ext cx="28515" cy="115423"/>
            </a:xfrm>
            <a:custGeom>
              <a:avLst/>
              <a:gdLst/>
              <a:ahLst/>
              <a:cxnLst/>
              <a:rect l="l" t="t" r="r" b="b"/>
              <a:pathLst>
                <a:path w="1089" h="4408" extrusionOk="0">
                  <a:moveTo>
                    <a:pt x="1" y="0"/>
                  </a:moveTo>
                  <a:lnTo>
                    <a:pt x="1" y="4408"/>
                  </a:lnTo>
                  <a:lnTo>
                    <a:pt x="1088" y="4408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913;p86"/>
            <p:cNvSpPr/>
            <p:nvPr/>
          </p:nvSpPr>
          <p:spPr>
            <a:xfrm>
              <a:off x="6744737" y="2053329"/>
              <a:ext cx="192643" cy="137157"/>
            </a:xfrm>
            <a:custGeom>
              <a:avLst/>
              <a:gdLst/>
              <a:ahLst/>
              <a:cxnLst/>
              <a:rect l="l" t="t" r="r" b="b"/>
              <a:pathLst>
                <a:path w="7357" h="5238" extrusionOk="0">
                  <a:moveTo>
                    <a:pt x="840" y="0"/>
                  </a:moveTo>
                  <a:lnTo>
                    <a:pt x="840" y="1527"/>
                  </a:lnTo>
                  <a:lnTo>
                    <a:pt x="726" y="1527"/>
                  </a:lnTo>
                  <a:cubicBezTo>
                    <a:pt x="1" y="1527"/>
                    <a:pt x="1" y="2624"/>
                    <a:pt x="726" y="2624"/>
                  </a:cubicBezTo>
                  <a:lnTo>
                    <a:pt x="850" y="2624"/>
                  </a:lnTo>
                  <a:cubicBezTo>
                    <a:pt x="964" y="4102"/>
                    <a:pt x="2195" y="5238"/>
                    <a:pt x="3674" y="5238"/>
                  </a:cubicBezTo>
                  <a:cubicBezTo>
                    <a:pt x="5162" y="5238"/>
                    <a:pt x="6393" y="4102"/>
                    <a:pt x="6507" y="2624"/>
                  </a:cubicBezTo>
                  <a:lnTo>
                    <a:pt x="6622" y="2624"/>
                  </a:lnTo>
                  <a:cubicBezTo>
                    <a:pt x="7356" y="2624"/>
                    <a:pt x="7356" y="1527"/>
                    <a:pt x="6622" y="1527"/>
                  </a:cubicBezTo>
                  <a:lnTo>
                    <a:pt x="6517" y="1527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914;p86"/>
            <p:cNvSpPr/>
            <p:nvPr/>
          </p:nvSpPr>
          <p:spPr>
            <a:xfrm>
              <a:off x="6748743" y="2053329"/>
              <a:ext cx="166641" cy="116419"/>
            </a:xfrm>
            <a:custGeom>
              <a:avLst/>
              <a:gdLst/>
              <a:ahLst/>
              <a:cxnLst/>
              <a:rect l="l" t="t" r="r" b="b"/>
              <a:pathLst>
                <a:path w="6364" h="4446" extrusionOk="0">
                  <a:moveTo>
                    <a:pt x="687" y="0"/>
                  </a:moveTo>
                  <a:lnTo>
                    <a:pt x="687" y="1527"/>
                  </a:lnTo>
                  <a:lnTo>
                    <a:pt x="611" y="1527"/>
                  </a:lnTo>
                  <a:cubicBezTo>
                    <a:pt x="605" y="1527"/>
                    <a:pt x="599" y="1526"/>
                    <a:pt x="592" y="1526"/>
                  </a:cubicBezTo>
                  <a:cubicBezTo>
                    <a:pt x="305" y="1526"/>
                    <a:pt x="66" y="1743"/>
                    <a:pt x="29" y="2023"/>
                  </a:cubicBezTo>
                  <a:cubicBezTo>
                    <a:pt x="0" y="2338"/>
                    <a:pt x="248" y="2624"/>
                    <a:pt x="573" y="2624"/>
                  </a:cubicBezTo>
                  <a:lnTo>
                    <a:pt x="697" y="2624"/>
                  </a:lnTo>
                  <a:cubicBezTo>
                    <a:pt x="745" y="3311"/>
                    <a:pt x="1059" y="3969"/>
                    <a:pt x="1555" y="4446"/>
                  </a:cubicBezTo>
                  <a:lnTo>
                    <a:pt x="1555" y="1966"/>
                  </a:lnTo>
                  <a:cubicBezTo>
                    <a:pt x="1555" y="1365"/>
                    <a:pt x="2052" y="868"/>
                    <a:pt x="2653" y="868"/>
                  </a:cubicBezTo>
                  <a:lnTo>
                    <a:pt x="6364" y="86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915;p86"/>
            <p:cNvSpPr/>
            <p:nvPr/>
          </p:nvSpPr>
          <p:spPr>
            <a:xfrm>
              <a:off x="6801192" y="209341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916;p86"/>
            <p:cNvSpPr/>
            <p:nvPr/>
          </p:nvSpPr>
          <p:spPr>
            <a:xfrm>
              <a:off x="6869901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917;p86"/>
            <p:cNvSpPr/>
            <p:nvPr/>
          </p:nvSpPr>
          <p:spPr>
            <a:xfrm>
              <a:off x="6792970" y="2076057"/>
              <a:ext cx="27887" cy="14768"/>
            </a:xfrm>
            <a:custGeom>
              <a:avLst/>
              <a:gdLst/>
              <a:ahLst/>
              <a:cxnLst/>
              <a:rect l="l" t="t" r="r" b="b"/>
              <a:pathLst>
                <a:path w="1065" h="564" extrusionOk="0">
                  <a:moveTo>
                    <a:pt x="752" y="1"/>
                  </a:moveTo>
                  <a:cubicBezTo>
                    <a:pt x="732" y="1"/>
                    <a:pt x="710" y="4"/>
                    <a:pt x="687" y="10"/>
                  </a:cubicBezTo>
                  <a:lnTo>
                    <a:pt x="248" y="134"/>
                  </a:lnTo>
                  <a:cubicBezTo>
                    <a:pt x="0" y="191"/>
                    <a:pt x="48" y="563"/>
                    <a:pt x="305" y="563"/>
                  </a:cubicBezTo>
                  <a:cubicBezTo>
                    <a:pt x="324" y="563"/>
                    <a:pt x="353" y="554"/>
                    <a:pt x="372" y="554"/>
                  </a:cubicBezTo>
                  <a:lnTo>
                    <a:pt x="811" y="430"/>
                  </a:lnTo>
                  <a:cubicBezTo>
                    <a:pt x="1065" y="360"/>
                    <a:pt x="981" y="1"/>
                    <a:pt x="75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918;p86"/>
            <p:cNvSpPr/>
            <p:nvPr/>
          </p:nvSpPr>
          <p:spPr>
            <a:xfrm>
              <a:off x="6861496" y="2076057"/>
              <a:ext cx="27651" cy="14768"/>
            </a:xfrm>
            <a:custGeom>
              <a:avLst/>
              <a:gdLst/>
              <a:ahLst/>
              <a:cxnLst/>
              <a:rect l="l" t="t" r="r" b="b"/>
              <a:pathLst>
                <a:path w="1056" h="564" extrusionOk="0">
                  <a:moveTo>
                    <a:pt x="311" y="1"/>
                  </a:moveTo>
                  <a:cubicBezTo>
                    <a:pt x="76" y="1"/>
                    <a:pt x="1" y="360"/>
                    <a:pt x="255" y="430"/>
                  </a:cubicBezTo>
                  <a:lnTo>
                    <a:pt x="693" y="554"/>
                  </a:lnTo>
                  <a:cubicBezTo>
                    <a:pt x="712" y="554"/>
                    <a:pt x="732" y="563"/>
                    <a:pt x="751" y="563"/>
                  </a:cubicBezTo>
                  <a:cubicBezTo>
                    <a:pt x="1008" y="563"/>
                    <a:pt x="1056" y="191"/>
                    <a:pt x="808" y="134"/>
                  </a:cubicBezTo>
                  <a:lnTo>
                    <a:pt x="379" y="10"/>
                  </a:lnTo>
                  <a:cubicBezTo>
                    <a:pt x="355" y="4"/>
                    <a:pt x="332" y="1"/>
                    <a:pt x="3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919;p86"/>
            <p:cNvSpPr/>
            <p:nvPr/>
          </p:nvSpPr>
          <p:spPr>
            <a:xfrm>
              <a:off x="6755237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0" y="0"/>
                  </a:moveTo>
                  <a:lnTo>
                    <a:pt x="0" y="1202"/>
                  </a:lnTo>
                  <a:lnTo>
                    <a:pt x="497" y="1135"/>
                  </a:lnTo>
                  <a:cubicBezTo>
                    <a:pt x="716" y="1107"/>
                    <a:pt x="878" y="926"/>
                    <a:pt x="878" y="70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920;p86"/>
            <p:cNvSpPr/>
            <p:nvPr/>
          </p:nvSpPr>
          <p:spPr>
            <a:xfrm>
              <a:off x="6903863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1" y="0"/>
                  </a:moveTo>
                  <a:lnTo>
                    <a:pt x="1" y="706"/>
                  </a:lnTo>
                  <a:cubicBezTo>
                    <a:pt x="1" y="926"/>
                    <a:pt x="163" y="1107"/>
                    <a:pt x="392" y="1135"/>
                  </a:cubicBezTo>
                  <a:lnTo>
                    <a:pt x="878" y="120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921;p86"/>
            <p:cNvSpPr/>
            <p:nvPr/>
          </p:nvSpPr>
          <p:spPr>
            <a:xfrm>
              <a:off x="6898364" y="2212455"/>
              <a:ext cx="14271" cy="31239"/>
            </a:xfrm>
            <a:custGeom>
              <a:avLst/>
              <a:gdLst/>
              <a:ahLst/>
              <a:cxnLst/>
              <a:rect l="l" t="t" r="r" b="b"/>
              <a:pathLst>
                <a:path w="545" h="1193" extrusionOk="0">
                  <a:moveTo>
                    <a:pt x="1" y="0"/>
                  </a:moveTo>
                  <a:lnTo>
                    <a:pt x="1" y="1193"/>
                  </a:lnTo>
                  <a:cubicBezTo>
                    <a:pt x="249" y="887"/>
                    <a:pt x="430" y="534"/>
                    <a:pt x="545" y="16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922;p86"/>
            <p:cNvSpPr/>
            <p:nvPr/>
          </p:nvSpPr>
          <p:spPr>
            <a:xfrm>
              <a:off x="6769717" y="2212193"/>
              <a:ext cx="14271" cy="31501"/>
            </a:xfrm>
            <a:custGeom>
              <a:avLst/>
              <a:gdLst/>
              <a:ahLst/>
              <a:cxnLst/>
              <a:rect l="l" t="t" r="r" b="b"/>
              <a:pathLst>
                <a:path w="545" h="1203" extrusionOk="0">
                  <a:moveTo>
                    <a:pt x="545" y="1"/>
                  </a:moveTo>
                  <a:lnTo>
                    <a:pt x="1" y="163"/>
                  </a:lnTo>
                  <a:cubicBezTo>
                    <a:pt x="106" y="544"/>
                    <a:pt x="287" y="897"/>
                    <a:pt x="545" y="1203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923;p86"/>
            <p:cNvSpPr/>
            <p:nvPr/>
          </p:nvSpPr>
          <p:spPr>
            <a:xfrm>
              <a:off x="6777966" y="2127773"/>
              <a:ext cx="126186" cy="131423"/>
            </a:xfrm>
            <a:custGeom>
              <a:avLst/>
              <a:gdLst/>
              <a:ahLst/>
              <a:cxnLst/>
              <a:rect l="l" t="t" r="r" b="b"/>
              <a:pathLst>
                <a:path w="4819" h="5019" extrusionOk="0">
                  <a:moveTo>
                    <a:pt x="4177" y="0"/>
                  </a:moveTo>
                  <a:cubicBezTo>
                    <a:pt x="4171" y="0"/>
                    <a:pt x="4166" y="0"/>
                    <a:pt x="4160" y="0"/>
                  </a:cubicBezTo>
                  <a:lnTo>
                    <a:pt x="659" y="0"/>
                  </a:lnTo>
                  <a:cubicBezTo>
                    <a:pt x="296" y="0"/>
                    <a:pt x="10" y="286"/>
                    <a:pt x="10" y="649"/>
                  </a:cubicBezTo>
                  <a:lnTo>
                    <a:pt x="10" y="2614"/>
                  </a:lnTo>
                  <a:cubicBezTo>
                    <a:pt x="1" y="3950"/>
                    <a:pt x="1088" y="5018"/>
                    <a:pt x="2414" y="5018"/>
                  </a:cubicBezTo>
                  <a:cubicBezTo>
                    <a:pt x="3740" y="5018"/>
                    <a:pt x="4818" y="3940"/>
                    <a:pt x="4818" y="2614"/>
                  </a:cubicBezTo>
                  <a:lnTo>
                    <a:pt x="4818" y="649"/>
                  </a:lnTo>
                  <a:cubicBezTo>
                    <a:pt x="4818" y="292"/>
                    <a:pt x="4532" y="0"/>
                    <a:pt x="4177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924;p86"/>
            <p:cNvSpPr/>
            <p:nvPr/>
          </p:nvSpPr>
          <p:spPr>
            <a:xfrm>
              <a:off x="6815908" y="2144688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0" y="0"/>
                  </a:moveTo>
                  <a:cubicBezTo>
                    <a:pt x="144" y="0"/>
                    <a:pt x="1" y="221"/>
                    <a:pt x="154" y="375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8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5" y="662"/>
                  </a:cubicBezTo>
                  <a:cubicBezTo>
                    <a:pt x="1287" y="662"/>
                    <a:pt x="1558" y="566"/>
                    <a:pt x="1776" y="375"/>
                  </a:cubicBezTo>
                  <a:cubicBezTo>
                    <a:pt x="1930" y="221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70"/>
                  </a:cubicBezTo>
                  <a:cubicBezTo>
                    <a:pt x="1318" y="170"/>
                    <a:pt x="1142" y="220"/>
                    <a:pt x="965" y="220"/>
                  </a:cubicBezTo>
                  <a:cubicBezTo>
                    <a:pt x="789" y="220"/>
                    <a:pt x="612" y="170"/>
                    <a:pt x="460" y="70"/>
                  </a:cubicBezTo>
                  <a:cubicBezTo>
                    <a:pt x="413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925;p86"/>
            <p:cNvSpPr/>
            <p:nvPr/>
          </p:nvSpPr>
          <p:spPr>
            <a:xfrm>
              <a:off x="6778044" y="2127773"/>
              <a:ext cx="100131" cy="131658"/>
            </a:xfrm>
            <a:custGeom>
              <a:avLst/>
              <a:gdLst/>
              <a:ahLst/>
              <a:cxnLst/>
              <a:rect l="l" t="t" r="r" b="b"/>
              <a:pathLst>
                <a:path w="3824" h="5028" extrusionOk="0">
                  <a:moveTo>
                    <a:pt x="665" y="0"/>
                  </a:moveTo>
                  <a:cubicBezTo>
                    <a:pt x="303" y="0"/>
                    <a:pt x="7" y="286"/>
                    <a:pt x="7" y="649"/>
                  </a:cubicBezTo>
                  <a:lnTo>
                    <a:pt x="7" y="2614"/>
                  </a:lnTo>
                  <a:cubicBezTo>
                    <a:pt x="0" y="4036"/>
                    <a:pt x="1171" y="5028"/>
                    <a:pt x="2419" y="5028"/>
                  </a:cubicBezTo>
                  <a:cubicBezTo>
                    <a:pt x="2896" y="5028"/>
                    <a:pt x="3385" y="4882"/>
                    <a:pt x="3823" y="4560"/>
                  </a:cubicBezTo>
                  <a:lnTo>
                    <a:pt x="3823" y="4560"/>
                  </a:lnTo>
                  <a:cubicBezTo>
                    <a:pt x="3718" y="4570"/>
                    <a:pt x="3604" y="4579"/>
                    <a:pt x="3499" y="4579"/>
                  </a:cubicBezTo>
                  <a:cubicBezTo>
                    <a:pt x="2173" y="4579"/>
                    <a:pt x="1095" y="3501"/>
                    <a:pt x="1104" y="2185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926;p86"/>
            <p:cNvSpPr/>
            <p:nvPr/>
          </p:nvSpPr>
          <p:spPr>
            <a:xfrm>
              <a:off x="6749503" y="2030338"/>
              <a:ext cx="183112" cy="34512"/>
            </a:xfrm>
            <a:custGeom>
              <a:avLst/>
              <a:gdLst/>
              <a:ahLst/>
              <a:cxnLst/>
              <a:rect l="l" t="t" r="r" b="b"/>
              <a:pathLst>
                <a:path w="6993" h="1318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95" y="1317"/>
                    <a:pt x="219" y="1317"/>
                  </a:cubicBezTo>
                  <a:lnTo>
                    <a:pt x="6773" y="1317"/>
                  </a:lnTo>
                  <a:cubicBezTo>
                    <a:pt x="6897" y="1317"/>
                    <a:pt x="6993" y="1212"/>
                    <a:pt x="6993" y="1098"/>
                  </a:cubicBezTo>
                  <a:lnTo>
                    <a:pt x="6993" y="220"/>
                  </a:lnTo>
                  <a:cubicBezTo>
                    <a:pt x="6993" y="96"/>
                    <a:pt x="6897" y="1"/>
                    <a:pt x="6773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927;p86"/>
            <p:cNvSpPr/>
            <p:nvPr/>
          </p:nvSpPr>
          <p:spPr>
            <a:xfrm>
              <a:off x="6810697" y="1973098"/>
              <a:ext cx="106678" cy="45771"/>
            </a:xfrm>
            <a:custGeom>
              <a:avLst/>
              <a:gdLst/>
              <a:ahLst/>
              <a:cxnLst/>
              <a:rect l="l" t="t" r="r" b="b"/>
              <a:pathLst>
                <a:path w="4074" h="1748" extrusionOk="0">
                  <a:moveTo>
                    <a:pt x="1150" y="1"/>
                  </a:moveTo>
                  <a:cubicBezTo>
                    <a:pt x="1117" y="1"/>
                    <a:pt x="1083" y="1"/>
                    <a:pt x="1050" y="2"/>
                  </a:cubicBezTo>
                  <a:lnTo>
                    <a:pt x="1040" y="2"/>
                  </a:lnTo>
                  <a:cubicBezTo>
                    <a:pt x="754" y="193"/>
                    <a:pt x="515" y="431"/>
                    <a:pt x="325" y="708"/>
                  </a:cubicBezTo>
                  <a:cubicBezTo>
                    <a:pt x="0" y="1137"/>
                    <a:pt x="315" y="1748"/>
                    <a:pt x="849" y="1748"/>
                  </a:cubicBezTo>
                  <a:lnTo>
                    <a:pt x="4074" y="1748"/>
                  </a:lnTo>
                  <a:cubicBezTo>
                    <a:pt x="3581" y="725"/>
                    <a:pt x="2462" y="1"/>
                    <a:pt x="11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928;p86"/>
            <p:cNvSpPr/>
            <p:nvPr/>
          </p:nvSpPr>
          <p:spPr>
            <a:xfrm>
              <a:off x="6738243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87"/>
                    <a:pt x="1" y="649"/>
                  </a:cubicBezTo>
                  <a:lnTo>
                    <a:pt x="1" y="1966"/>
                  </a:lnTo>
                  <a:lnTo>
                    <a:pt x="649" y="19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929;p86"/>
            <p:cNvSpPr/>
            <p:nvPr/>
          </p:nvSpPr>
          <p:spPr>
            <a:xfrm>
              <a:off x="6755237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930;p86"/>
            <p:cNvSpPr/>
            <p:nvPr/>
          </p:nvSpPr>
          <p:spPr>
            <a:xfrm>
              <a:off x="6926854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59" y="1966"/>
                  </a:lnTo>
                  <a:lnTo>
                    <a:pt x="659" y="649"/>
                  </a:lnTo>
                  <a:cubicBezTo>
                    <a:pt x="649" y="287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931;p86"/>
            <p:cNvSpPr/>
            <p:nvPr/>
          </p:nvSpPr>
          <p:spPr>
            <a:xfrm>
              <a:off x="6915358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20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12932;p86"/>
          <p:cNvGrpSpPr/>
          <p:nvPr/>
        </p:nvGrpSpPr>
        <p:grpSpPr>
          <a:xfrm>
            <a:off x="11265039" y="1446786"/>
            <a:ext cx="274812" cy="354728"/>
            <a:chOff x="6253375" y="1973150"/>
            <a:chExt cx="274812" cy="354728"/>
          </a:xfrm>
        </p:grpSpPr>
        <p:sp>
          <p:nvSpPr>
            <p:cNvPr id="795" name="Google Shape;12933;p86"/>
            <p:cNvSpPr/>
            <p:nvPr/>
          </p:nvSpPr>
          <p:spPr>
            <a:xfrm>
              <a:off x="6253637" y="2173492"/>
              <a:ext cx="274550" cy="154387"/>
            </a:xfrm>
            <a:custGeom>
              <a:avLst/>
              <a:gdLst/>
              <a:ahLst/>
              <a:cxnLst/>
              <a:rect l="l" t="t" r="r" b="b"/>
              <a:pathLst>
                <a:path w="10485" h="5896" extrusionOk="0">
                  <a:moveTo>
                    <a:pt x="3711" y="0"/>
                  </a:moveTo>
                  <a:lnTo>
                    <a:pt x="3711" y="1040"/>
                  </a:lnTo>
                  <a:cubicBezTo>
                    <a:pt x="3711" y="1326"/>
                    <a:pt x="3520" y="1584"/>
                    <a:pt x="3244" y="1670"/>
                  </a:cubicBezTo>
                  <a:lnTo>
                    <a:pt x="935" y="2347"/>
                  </a:lnTo>
                  <a:cubicBezTo>
                    <a:pt x="382" y="2509"/>
                    <a:pt x="0" y="3015"/>
                    <a:pt x="0" y="3597"/>
                  </a:cubicBezTo>
                  <a:lnTo>
                    <a:pt x="0" y="5237"/>
                  </a:lnTo>
                  <a:cubicBezTo>
                    <a:pt x="0" y="5600"/>
                    <a:pt x="286" y="5896"/>
                    <a:pt x="649" y="5896"/>
                  </a:cubicBezTo>
                  <a:lnTo>
                    <a:pt x="9826" y="5896"/>
                  </a:lnTo>
                  <a:cubicBezTo>
                    <a:pt x="10189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094" y="2509"/>
                    <a:pt x="9540" y="2347"/>
                  </a:cubicBezTo>
                  <a:lnTo>
                    <a:pt x="7241" y="1670"/>
                  </a:lnTo>
                  <a:cubicBezTo>
                    <a:pt x="6955" y="1584"/>
                    <a:pt x="6764" y="1326"/>
                    <a:pt x="6764" y="104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934;p86"/>
            <p:cNvSpPr/>
            <p:nvPr/>
          </p:nvSpPr>
          <p:spPr>
            <a:xfrm>
              <a:off x="6253375" y="2210439"/>
              <a:ext cx="274812" cy="117440"/>
            </a:xfrm>
            <a:custGeom>
              <a:avLst/>
              <a:gdLst/>
              <a:ahLst/>
              <a:cxnLst/>
              <a:rect l="l" t="t" r="r" b="b"/>
              <a:pathLst>
                <a:path w="10495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9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36" y="4485"/>
                  </a:lnTo>
                  <a:cubicBezTo>
                    <a:pt x="10199" y="4485"/>
                    <a:pt x="10495" y="4189"/>
                    <a:pt x="10495" y="3826"/>
                  </a:cubicBezTo>
                  <a:lnTo>
                    <a:pt x="1049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51" y="259"/>
                  </a:lnTo>
                  <a:cubicBezTo>
                    <a:pt x="7108" y="211"/>
                    <a:pt x="6984" y="125"/>
                    <a:pt x="6898" y="1"/>
                  </a:cubicBezTo>
                  <a:lnTo>
                    <a:pt x="5248" y="554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935;p86"/>
            <p:cNvSpPr/>
            <p:nvPr/>
          </p:nvSpPr>
          <p:spPr>
            <a:xfrm>
              <a:off x="6315591" y="2210439"/>
              <a:ext cx="150407" cy="49542"/>
            </a:xfrm>
            <a:custGeom>
              <a:avLst/>
              <a:gdLst/>
              <a:ahLst/>
              <a:cxnLst/>
              <a:rect l="l" t="t" r="r" b="b"/>
              <a:pathLst>
                <a:path w="5744" h="1892" extrusionOk="0">
                  <a:moveTo>
                    <a:pt x="1221" y="1"/>
                  </a:moveTo>
                  <a:cubicBezTo>
                    <a:pt x="1135" y="125"/>
                    <a:pt x="1011" y="211"/>
                    <a:pt x="878" y="259"/>
                  </a:cubicBezTo>
                  <a:lnTo>
                    <a:pt x="0" y="507"/>
                  </a:lnTo>
                  <a:lnTo>
                    <a:pt x="1374" y="1680"/>
                  </a:lnTo>
                  <a:cubicBezTo>
                    <a:pt x="1537" y="1823"/>
                    <a:pt x="1740" y="1891"/>
                    <a:pt x="1941" y="1891"/>
                  </a:cubicBezTo>
                  <a:cubicBezTo>
                    <a:pt x="2198" y="1891"/>
                    <a:pt x="2453" y="1779"/>
                    <a:pt x="2624" y="1565"/>
                  </a:cubicBezTo>
                  <a:lnTo>
                    <a:pt x="2872" y="1251"/>
                  </a:lnTo>
                  <a:lnTo>
                    <a:pt x="3120" y="1565"/>
                  </a:lnTo>
                  <a:cubicBezTo>
                    <a:pt x="3296" y="1779"/>
                    <a:pt x="3551" y="1891"/>
                    <a:pt x="3807" y="1891"/>
                  </a:cubicBezTo>
                  <a:cubicBezTo>
                    <a:pt x="4009" y="1891"/>
                    <a:pt x="4211" y="1823"/>
                    <a:pt x="4379" y="1680"/>
                  </a:cubicBezTo>
                  <a:lnTo>
                    <a:pt x="5743" y="507"/>
                  </a:lnTo>
                  <a:lnTo>
                    <a:pt x="4875" y="259"/>
                  </a:lnTo>
                  <a:cubicBezTo>
                    <a:pt x="4732" y="211"/>
                    <a:pt x="4608" y="125"/>
                    <a:pt x="4522" y="1"/>
                  </a:cubicBezTo>
                  <a:lnTo>
                    <a:pt x="2872" y="554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936;p86"/>
            <p:cNvSpPr/>
            <p:nvPr/>
          </p:nvSpPr>
          <p:spPr>
            <a:xfrm>
              <a:off x="6350810" y="2173492"/>
              <a:ext cx="79969" cy="22860"/>
            </a:xfrm>
            <a:custGeom>
              <a:avLst/>
              <a:gdLst/>
              <a:ahLst/>
              <a:cxnLst/>
              <a:rect l="l" t="t" r="r" b="b"/>
              <a:pathLst>
                <a:path w="3054" h="873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4"/>
                    <a:pt x="1002" y="873"/>
                    <a:pt x="1527" y="873"/>
                  </a:cubicBezTo>
                  <a:cubicBezTo>
                    <a:pt x="2051" y="873"/>
                    <a:pt x="2576" y="744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937;p86"/>
            <p:cNvSpPr/>
            <p:nvPr/>
          </p:nvSpPr>
          <p:spPr>
            <a:xfrm>
              <a:off x="6294355" y="2059063"/>
              <a:ext cx="192617" cy="125688"/>
            </a:xfrm>
            <a:custGeom>
              <a:avLst/>
              <a:gdLst/>
              <a:ahLst/>
              <a:cxnLst/>
              <a:rect l="l" t="t" r="r" b="b"/>
              <a:pathLst>
                <a:path w="7356" h="4800" extrusionOk="0">
                  <a:moveTo>
                    <a:pt x="849" y="1"/>
                  </a:moveTo>
                  <a:lnTo>
                    <a:pt x="849" y="1088"/>
                  </a:lnTo>
                  <a:lnTo>
                    <a:pt x="735" y="1088"/>
                  </a:lnTo>
                  <a:cubicBezTo>
                    <a:pt x="0" y="1088"/>
                    <a:pt x="0" y="2185"/>
                    <a:pt x="735" y="2185"/>
                  </a:cubicBezTo>
                  <a:lnTo>
                    <a:pt x="849" y="2185"/>
                  </a:lnTo>
                  <a:cubicBezTo>
                    <a:pt x="964" y="3664"/>
                    <a:pt x="2194" y="4799"/>
                    <a:pt x="3683" y="4799"/>
                  </a:cubicBezTo>
                  <a:cubicBezTo>
                    <a:pt x="5161" y="4799"/>
                    <a:pt x="6392" y="3664"/>
                    <a:pt x="6507" y="2185"/>
                  </a:cubicBezTo>
                  <a:lnTo>
                    <a:pt x="6631" y="2185"/>
                  </a:lnTo>
                  <a:cubicBezTo>
                    <a:pt x="7356" y="2185"/>
                    <a:pt x="7356" y="1088"/>
                    <a:pt x="6631" y="1088"/>
                  </a:cubicBezTo>
                  <a:lnTo>
                    <a:pt x="6526" y="1088"/>
                  </a:lnTo>
                  <a:lnTo>
                    <a:pt x="652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2938;p86"/>
            <p:cNvSpPr/>
            <p:nvPr/>
          </p:nvSpPr>
          <p:spPr>
            <a:xfrm>
              <a:off x="6297340" y="2059063"/>
              <a:ext cx="144908" cy="125897"/>
            </a:xfrm>
            <a:custGeom>
              <a:avLst/>
              <a:gdLst/>
              <a:ahLst/>
              <a:cxnLst/>
              <a:rect l="l" t="t" r="r" b="b"/>
              <a:pathLst>
                <a:path w="5534" h="4808" extrusionOk="0">
                  <a:moveTo>
                    <a:pt x="735" y="1"/>
                  </a:moveTo>
                  <a:lnTo>
                    <a:pt x="735" y="1088"/>
                  </a:lnTo>
                  <a:lnTo>
                    <a:pt x="649" y="1088"/>
                  </a:lnTo>
                  <a:cubicBezTo>
                    <a:pt x="392" y="1088"/>
                    <a:pt x="172" y="1250"/>
                    <a:pt x="96" y="1489"/>
                  </a:cubicBezTo>
                  <a:cubicBezTo>
                    <a:pt x="1" y="1842"/>
                    <a:pt x="268" y="2185"/>
                    <a:pt x="630" y="2185"/>
                  </a:cubicBezTo>
                  <a:lnTo>
                    <a:pt x="745" y="2185"/>
                  </a:lnTo>
                  <a:cubicBezTo>
                    <a:pt x="849" y="3681"/>
                    <a:pt x="2103" y="4808"/>
                    <a:pt x="3559" y="4808"/>
                  </a:cubicBezTo>
                  <a:cubicBezTo>
                    <a:pt x="3710" y="4808"/>
                    <a:pt x="3863" y="4796"/>
                    <a:pt x="4017" y="4771"/>
                  </a:cubicBezTo>
                  <a:cubicBezTo>
                    <a:pt x="2634" y="4551"/>
                    <a:pt x="1613" y="3368"/>
                    <a:pt x="1613" y="1966"/>
                  </a:cubicBezTo>
                  <a:lnTo>
                    <a:pt x="1613" y="1527"/>
                  </a:lnTo>
                  <a:cubicBezTo>
                    <a:pt x="1613" y="1050"/>
                    <a:pt x="2004" y="659"/>
                    <a:pt x="2481" y="659"/>
                  </a:cubicBezTo>
                  <a:lnTo>
                    <a:pt x="5105" y="659"/>
                  </a:lnTo>
                  <a:cubicBezTo>
                    <a:pt x="5343" y="649"/>
                    <a:pt x="5534" y="459"/>
                    <a:pt x="5534" y="220"/>
                  </a:cubicBezTo>
                  <a:lnTo>
                    <a:pt x="553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2939;p86"/>
            <p:cNvSpPr/>
            <p:nvPr/>
          </p:nvSpPr>
          <p:spPr>
            <a:xfrm>
              <a:off x="6316822" y="2116775"/>
              <a:ext cx="147919" cy="67976"/>
            </a:xfrm>
            <a:custGeom>
              <a:avLst/>
              <a:gdLst/>
              <a:ahLst/>
              <a:cxnLst/>
              <a:rect l="l" t="t" r="r" b="b"/>
              <a:pathLst>
                <a:path w="5649" h="2596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1470"/>
                    <a:pt x="1356" y="2595"/>
                    <a:pt x="2825" y="2595"/>
                  </a:cubicBezTo>
                  <a:cubicBezTo>
                    <a:pt x="4294" y="2595"/>
                    <a:pt x="5524" y="1470"/>
                    <a:pt x="5649" y="0"/>
                  </a:cubicBezTo>
                  <a:lnTo>
                    <a:pt x="5649" y="0"/>
                  </a:lnTo>
                  <a:cubicBezTo>
                    <a:pt x="5019" y="382"/>
                    <a:pt x="3989" y="630"/>
                    <a:pt x="2825" y="630"/>
                  </a:cubicBezTo>
                  <a:cubicBezTo>
                    <a:pt x="1661" y="630"/>
                    <a:pt x="640" y="382"/>
                    <a:pt x="1" y="0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2940;p86"/>
            <p:cNvSpPr/>
            <p:nvPr/>
          </p:nvSpPr>
          <p:spPr>
            <a:xfrm>
              <a:off x="6305091" y="2059063"/>
              <a:ext cx="22755" cy="28515"/>
            </a:xfrm>
            <a:custGeom>
              <a:avLst/>
              <a:gdLst/>
              <a:ahLst/>
              <a:cxnLst/>
              <a:rect l="l" t="t" r="r" b="b"/>
              <a:pathLst>
                <a:path w="869" h="1089" extrusionOk="0">
                  <a:moveTo>
                    <a:pt x="0" y="1"/>
                  </a:moveTo>
                  <a:lnTo>
                    <a:pt x="0" y="1088"/>
                  </a:lnTo>
                  <a:lnTo>
                    <a:pt x="869" y="108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2941;p86"/>
            <p:cNvSpPr/>
            <p:nvPr/>
          </p:nvSpPr>
          <p:spPr>
            <a:xfrm>
              <a:off x="6453717" y="2059063"/>
              <a:ext cx="23017" cy="28515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1" y="1"/>
                  </a:moveTo>
                  <a:lnTo>
                    <a:pt x="1" y="1088"/>
                  </a:lnTo>
                  <a:lnTo>
                    <a:pt x="878" y="108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2942;p86"/>
            <p:cNvSpPr/>
            <p:nvPr/>
          </p:nvSpPr>
          <p:spPr>
            <a:xfrm>
              <a:off x="6328579" y="2198525"/>
              <a:ext cx="62216" cy="50197"/>
            </a:xfrm>
            <a:custGeom>
              <a:avLst/>
              <a:gdLst/>
              <a:ahLst/>
              <a:cxnLst/>
              <a:rect l="l" t="t" r="r" b="b"/>
              <a:pathLst>
                <a:path w="2376" h="1917" extrusionOk="0">
                  <a:moveTo>
                    <a:pt x="511" y="0"/>
                  </a:moveTo>
                  <a:cubicBezTo>
                    <a:pt x="430" y="0"/>
                    <a:pt x="355" y="43"/>
                    <a:pt x="315" y="122"/>
                  </a:cubicBezTo>
                  <a:lnTo>
                    <a:pt x="29" y="694"/>
                  </a:lnTo>
                  <a:cubicBezTo>
                    <a:pt x="0" y="752"/>
                    <a:pt x="10" y="818"/>
                    <a:pt x="57" y="857"/>
                  </a:cubicBezTo>
                  <a:lnTo>
                    <a:pt x="1164" y="1811"/>
                  </a:lnTo>
                  <a:cubicBezTo>
                    <a:pt x="1248" y="1882"/>
                    <a:pt x="1348" y="1916"/>
                    <a:pt x="1448" y="1916"/>
                  </a:cubicBezTo>
                  <a:cubicBezTo>
                    <a:pt x="1576" y="1916"/>
                    <a:pt x="1703" y="1860"/>
                    <a:pt x="1794" y="1753"/>
                  </a:cubicBezTo>
                  <a:lnTo>
                    <a:pt x="2376" y="1009"/>
                  </a:lnTo>
                  <a:lnTo>
                    <a:pt x="620" y="27"/>
                  </a:lnTo>
                  <a:cubicBezTo>
                    <a:pt x="585" y="9"/>
                    <a:pt x="548" y="0"/>
                    <a:pt x="5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2943;p86"/>
            <p:cNvSpPr/>
            <p:nvPr/>
          </p:nvSpPr>
          <p:spPr>
            <a:xfrm>
              <a:off x="6390768" y="2198525"/>
              <a:ext cx="62477" cy="50197"/>
            </a:xfrm>
            <a:custGeom>
              <a:avLst/>
              <a:gdLst/>
              <a:ahLst/>
              <a:cxnLst/>
              <a:rect l="l" t="t" r="r" b="b"/>
              <a:pathLst>
                <a:path w="2386" h="1917" extrusionOk="0">
                  <a:moveTo>
                    <a:pt x="1875" y="0"/>
                  </a:moveTo>
                  <a:cubicBezTo>
                    <a:pt x="1838" y="0"/>
                    <a:pt x="1801" y="9"/>
                    <a:pt x="1766" y="27"/>
                  </a:cubicBezTo>
                  <a:lnTo>
                    <a:pt x="1" y="1009"/>
                  </a:lnTo>
                  <a:lnTo>
                    <a:pt x="592" y="1753"/>
                  </a:lnTo>
                  <a:cubicBezTo>
                    <a:pt x="678" y="1860"/>
                    <a:pt x="805" y="1916"/>
                    <a:pt x="934" y="1916"/>
                  </a:cubicBezTo>
                  <a:cubicBezTo>
                    <a:pt x="1036" y="1916"/>
                    <a:pt x="1138" y="1882"/>
                    <a:pt x="1222" y="1811"/>
                  </a:cubicBezTo>
                  <a:lnTo>
                    <a:pt x="2328" y="857"/>
                  </a:lnTo>
                  <a:cubicBezTo>
                    <a:pt x="2376" y="818"/>
                    <a:pt x="2386" y="752"/>
                    <a:pt x="2357" y="694"/>
                  </a:cubicBezTo>
                  <a:lnTo>
                    <a:pt x="2071" y="122"/>
                  </a:lnTo>
                  <a:cubicBezTo>
                    <a:pt x="2031" y="43"/>
                    <a:pt x="1955" y="0"/>
                    <a:pt x="187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2944;p86"/>
            <p:cNvSpPr/>
            <p:nvPr/>
          </p:nvSpPr>
          <p:spPr>
            <a:xfrm>
              <a:off x="6353559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2945;p86"/>
            <p:cNvSpPr/>
            <p:nvPr/>
          </p:nvSpPr>
          <p:spPr>
            <a:xfrm>
              <a:off x="6416508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2946;p86"/>
            <p:cNvSpPr/>
            <p:nvPr/>
          </p:nvSpPr>
          <p:spPr>
            <a:xfrm>
              <a:off x="6373669" y="2081792"/>
              <a:ext cx="34355" cy="23017"/>
            </a:xfrm>
            <a:custGeom>
              <a:avLst/>
              <a:gdLst/>
              <a:ahLst/>
              <a:cxnLst/>
              <a:rect l="l" t="t" r="r" b="b"/>
              <a:pathLst>
                <a:path w="1312" h="879" extrusionOk="0">
                  <a:moveTo>
                    <a:pt x="654" y="1"/>
                  </a:moveTo>
                  <a:cubicBezTo>
                    <a:pt x="291" y="1"/>
                    <a:pt x="5" y="297"/>
                    <a:pt x="5" y="659"/>
                  </a:cubicBezTo>
                  <a:cubicBezTo>
                    <a:pt x="0" y="802"/>
                    <a:pt x="108" y="874"/>
                    <a:pt x="216" y="874"/>
                  </a:cubicBezTo>
                  <a:cubicBezTo>
                    <a:pt x="325" y="874"/>
                    <a:pt x="434" y="802"/>
                    <a:pt x="434" y="659"/>
                  </a:cubicBezTo>
                  <a:cubicBezTo>
                    <a:pt x="434" y="516"/>
                    <a:pt x="544" y="444"/>
                    <a:pt x="654" y="444"/>
                  </a:cubicBezTo>
                  <a:cubicBezTo>
                    <a:pt x="763" y="444"/>
                    <a:pt x="873" y="516"/>
                    <a:pt x="873" y="659"/>
                  </a:cubicBezTo>
                  <a:cubicBezTo>
                    <a:pt x="873" y="783"/>
                    <a:pt x="969" y="879"/>
                    <a:pt x="1093" y="879"/>
                  </a:cubicBezTo>
                  <a:cubicBezTo>
                    <a:pt x="1217" y="879"/>
                    <a:pt x="1312" y="783"/>
                    <a:pt x="1312" y="659"/>
                  </a:cubicBezTo>
                  <a:cubicBezTo>
                    <a:pt x="1312" y="297"/>
                    <a:pt x="1016" y="1"/>
                    <a:pt x="65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2947;p86"/>
            <p:cNvSpPr/>
            <p:nvPr/>
          </p:nvSpPr>
          <p:spPr>
            <a:xfrm>
              <a:off x="6305091" y="1973150"/>
              <a:ext cx="171643" cy="85939"/>
            </a:xfrm>
            <a:custGeom>
              <a:avLst/>
              <a:gdLst/>
              <a:ahLst/>
              <a:cxnLst/>
              <a:rect l="l" t="t" r="r" b="b"/>
              <a:pathLst>
                <a:path w="6555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6554" y="3282"/>
                  </a:lnTo>
                  <a:lnTo>
                    <a:pt x="5934" y="973"/>
                  </a:lnTo>
                  <a:cubicBezTo>
                    <a:pt x="5782" y="401"/>
                    <a:pt x="5267" y="0"/>
                    <a:pt x="466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2948;p86"/>
            <p:cNvSpPr/>
            <p:nvPr/>
          </p:nvSpPr>
          <p:spPr>
            <a:xfrm>
              <a:off x="6377545" y="215623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2949;p86"/>
            <p:cNvSpPr/>
            <p:nvPr/>
          </p:nvSpPr>
          <p:spPr>
            <a:xfrm>
              <a:off x="6303101" y="2081792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1383" y="440"/>
                  </a:lnTo>
                  <a:cubicBezTo>
                    <a:pt x="1670" y="44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2950;p86"/>
            <p:cNvSpPr/>
            <p:nvPr/>
          </p:nvSpPr>
          <p:spPr>
            <a:xfrm>
              <a:off x="6434733" y="2081792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384" y="440"/>
                  </a:lnTo>
                  <a:cubicBezTo>
                    <a:pt x="1670" y="440"/>
                    <a:pt x="1670" y="1"/>
                    <a:pt x="138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2951;p86"/>
            <p:cNvSpPr/>
            <p:nvPr/>
          </p:nvSpPr>
          <p:spPr>
            <a:xfrm>
              <a:off x="6333580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1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19" y="0"/>
                  </a:moveTo>
                  <a:cubicBezTo>
                    <a:pt x="95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1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2952;p86"/>
            <p:cNvSpPr/>
            <p:nvPr/>
          </p:nvSpPr>
          <p:spPr>
            <a:xfrm>
              <a:off x="6396529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0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0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2953;p86"/>
            <p:cNvSpPr/>
            <p:nvPr/>
          </p:nvSpPr>
          <p:spPr>
            <a:xfrm>
              <a:off x="6316822" y="2116775"/>
              <a:ext cx="85468" cy="68133"/>
            </a:xfrm>
            <a:custGeom>
              <a:avLst/>
              <a:gdLst/>
              <a:ahLst/>
              <a:cxnLst/>
              <a:rect l="l" t="t" r="r" b="b"/>
              <a:pathLst>
                <a:path w="3264" h="2602" extrusionOk="0">
                  <a:moveTo>
                    <a:pt x="1" y="0"/>
                  </a:moveTo>
                  <a:cubicBezTo>
                    <a:pt x="113" y="1490"/>
                    <a:pt x="1366" y="2602"/>
                    <a:pt x="2816" y="2602"/>
                  </a:cubicBezTo>
                  <a:cubicBezTo>
                    <a:pt x="2963" y="2602"/>
                    <a:pt x="3113" y="2590"/>
                    <a:pt x="3264" y="2567"/>
                  </a:cubicBezTo>
                  <a:cubicBezTo>
                    <a:pt x="2119" y="2385"/>
                    <a:pt x="1193" y="1517"/>
                    <a:pt x="936" y="392"/>
                  </a:cubicBezTo>
                  <a:cubicBezTo>
                    <a:pt x="611" y="296"/>
                    <a:pt x="297" y="172"/>
                    <a:pt x="1" y="0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2954;p86"/>
            <p:cNvSpPr/>
            <p:nvPr/>
          </p:nvSpPr>
          <p:spPr>
            <a:xfrm>
              <a:off x="6367804" y="2133507"/>
              <a:ext cx="45981" cy="17020"/>
            </a:xfrm>
            <a:custGeom>
              <a:avLst/>
              <a:gdLst/>
              <a:ahLst/>
              <a:cxnLst/>
              <a:rect l="l" t="t" r="r" b="b"/>
              <a:pathLst>
                <a:path w="1756" h="650" extrusionOk="0">
                  <a:moveTo>
                    <a:pt x="10" y="1"/>
                  </a:moveTo>
                  <a:lnTo>
                    <a:pt x="10" y="211"/>
                  </a:lnTo>
                  <a:cubicBezTo>
                    <a:pt x="0" y="459"/>
                    <a:pt x="200" y="649"/>
                    <a:pt x="439" y="649"/>
                  </a:cubicBezTo>
                  <a:lnTo>
                    <a:pt x="1317" y="649"/>
                  </a:lnTo>
                  <a:cubicBezTo>
                    <a:pt x="1555" y="649"/>
                    <a:pt x="1755" y="459"/>
                    <a:pt x="1755" y="211"/>
                  </a:cubicBezTo>
                  <a:lnTo>
                    <a:pt x="1755" y="1"/>
                  </a:ln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2955;p86"/>
            <p:cNvSpPr/>
            <p:nvPr/>
          </p:nvSpPr>
          <p:spPr>
            <a:xfrm>
              <a:off x="6356544" y="2127746"/>
              <a:ext cx="68474" cy="17020"/>
            </a:xfrm>
            <a:custGeom>
              <a:avLst/>
              <a:gdLst/>
              <a:ahLst/>
              <a:cxnLst/>
              <a:rect l="l" t="t" r="r" b="b"/>
              <a:pathLst>
                <a:path w="2615" h="650" extrusionOk="0">
                  <a:moveTo>
                    <a:pt x="630" y="1"/>
                  </a:moveTo>
                  <a:cubicBezTo>
                    <a:pt x="342" y="1"/>
                    <a:pt x="85" y="208"/>
                    <a:pt x="20" y="497"/>
                  </a:cubicBezTo>
                  <a:cubicBezTo>
                    <a:pt x="1" y="574"/>
                    <a:pt x="58" y="650"/>
                    <a:pt x="144" y="650"/>
                  </a:cubicBezTo>
                  <a:lnTo>
                    <a:pt x="649" y="650"/>
                  </a:lnTo>
                  <a:cubicBezTo>
                    <a:pt x="793" y="650"/>
                    <a:pt x="926" y="602"/>
                    <a:pt x="1041" y="516"/>
                  </a:cubicBezTo>
                  <a:cubicBezTo>
                    <a:pt x="1117" y="459"/>
                    <a:pt x="1203" y="431"/>
                    <a:pt x="1298" y="431"/>
                  </a:cubicBezTo>
                  <a:lnTo>
                    <a:pt x="1308" y="431"/>
                  </a:lnTo>
                  <a:cubicBezTo>
                    <a:pt x="1403" y="431"/>
                    <a:pt x="1498" y="459"/>
                    <a:pt x="1575" y="516"/>
                  </a:cubicBezTo>
                  <a:cubicBezTo>
                    <a:pt x="1680" y="602"/>
                    <a:pt x="1823" y="650"/>
                    <a:pt x="1956" y="650"/>
                  </a:cubicBezTo>
                  <a:lnTo>
                    <a:pt x="2472" y="650"/>
                  </a:lnTo>
                  <a:cubicBezTo>
                    <a:pt x="2548" y="650"/>
                    <a:pt x="2615" y="574"/>
                    <a:pt x="2596" y="497"/>
                  </a:cubicBezTo>
                  <a:cubicBezTo>
                    <a:pt x="2519" y="202"/>
                    <a:pt x="2262" y="1"/>
                    <a:pt x="1966" y="1"/>
                  </a:cubicBezTo>
                  <a:lnTo>
                    <a:pt x="649" y="1"/>
                  </a:lnTo>
                  <a:cubicBezTo>
                    <a:pt x="643" y="1"/>
                    <a:pt x="637" y="1"/>
                    <a:pt x="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2956;p86"/>
            <p:cNvSpPr/>
            <p:nvPr/>
          </p:nvSpPr>
          <p:spPr>
            <a:xfrm>
              <a:off x="6305091" y="1973150"/>
              <a:ext cx="71956" cy="85939"/>
            </a:xfrm>
            <a:custGeom>
              <a:avLst/>
              <a:gdLst/>
              <a:ahLst/>
              <a:cxnLst/>
              <a:rect l="l" t="t" r="r" b="b"/>
              <a:pathLst>
                <a:path w="2748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869" y="3282"/>
                  </a:lnTo>
                  <a:lnTo>
                    <a:pt x="1489" y="973"/>
                  </a:lnTo>
                  <a:cubicBezTo>
                    <a:pt x="1641" y="401"/>
                    <a:pt x="2157" y="0"/>
                    <a:pt x="274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2957;p86"/>
            <p:cNvSpPr/>
            <p:nvPr/>
          </p:nvSpPr>
          <p:spPr>
            <a:xfrm>
              <a:off x="6274611" y="2053329"/>
              <a:ext cx="232601" cy="11521"/>
            </a:xfrm>
            <a:custGeom>
              <a:avLst/>
              <a:gdLst/>
              <a:ahLst/>
              <a:cxnLst/>
              <a:rect l="l" t="t" r="r" b="b"/>
              <a:pathLst>
                <a:path w="8883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8596" y="439"/>
                  </a:lnTo>
                  <a:cubicBezTo>
                    <a:pt x="8882" y="439"/>
                    <a:pt x="8882" y="0"/>
                    <a:pt x="859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2958;p86"/>
            <p:cNvSpPr/>
            <p:nvPr/>
          </p:nvSpPr>
          <p:spPr>
            <a:xfrm>
              <a:off x="6377283" y="1973150"/>
              <a:ext cx="25792" cy="22990"/>
            </a:xfrm>
            <a:custGeom>
              <a:avLst/>
              <a:gdLst/>
              <a:ahLst/>
              <a:cxnLst/>
              <a:rect l="l" t="t" r="r" b="b"/>
              <a:pathLst>
                <a:path w="985" h="878" extrusionOk="0">
                  <a:moveTo>
                    <a:pt x="1" y="0"/>
                  </a:moveTo>
                  <a:cubicBezTo>
                    <a:pt x="201" y="0"/>
                    <a:pt x="373" y="143"/>
                    <a:pt x="430" y="334"/>
                  </a:cubicBezTo>
                  <a:lnTo>
                    <a:pt x="516" y="716"/>
                  </a:lnTo>
                  <a:cubicBezTo>
                    <a:pt x="547" y="828"/>
                    <a:pt x="634" y="877"/>
                    <a:pt x="723" y="877"/>
                  </a:cubicBezTo>
                  <a:cubicBezTo>
                    <a:pt x="853" y="877"/>
                    <a:pt x="985" y="771"/>
                    <a:pt x="945" y="601"/>
                  </a:cubicBezTo>
                  <a:lnTo>
                    <a:pt x="850" y="229"/>
                  </a:lnTo>
                  <a:cubicBezTo>
                    <a:pt x="831" y="153"/>
                    <a:pt x="792" y="76"/>
                    <a:pt x="75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2959;p86"/>
            <p:cNvSpPr/>
            <p:nvPr/>
          </p:nvSpPr>
          <p:spPr>
            <a:xfrm>
              <a:off x="6306583" y="2036099"/>
              <a:ext cx="168658" cy="17256"/>
            </a:xfrm>
            <a:custGeom>
              <a:avLst/>
              <a:gdLst/>
              <a:ahLst/>
              <a:cxnLst/>
              <a:rect l="l" t="t" r="r" b="b"/>
              <a:pathLst>
                <a:path w="644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6440" y="658"/>
                  </a:lnTo>
                  <a:lnTo>
                    <a:pt x="6259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2960;p86"/>
            <p:cNvSpPr/>
            <p:nvPr/>
          </p:nvSpPr>
          <p:spPr>
            <a:xfrm>
              <a:off x="6306583" y="2036099"/>
              <a:ext cx="27520" cy="17256"/>
            </a:xfrm>
            <a:custGeom>
              <a:avLst/>
              <a:gdLst/>
              <a:ahLst/>
              <a:cxnLst/>
              <a:rect l="l" t="t" r="r" b="b"/>
              <a:pathLst>
                <a:path w="105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869" y="658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2961;p86"/>
            <p:cNvSpPr/>
            <p:nvPr/>
          </p:nvSpPr>
          <p:spPr>
            <a:xfrm>
              <a:off x="6305091" y="2220180"/>
              <a:ext cx="22755" cy="107699"/>
            </a:xfrm>
            <a:custGeom>
              <a:avLst/>
              <a:gdLst/>
              <a:ahLst/>
              <a:cxnLst/>
              <a:rect l="l" t="t" r="r" b="b"/>
              <a:pathLst>
                <a:path w="869" h="4113" extrusionOk="0">
                  <a:moveTo>
                    <a:pt x="869" y="1"/>
                  </a:moveTo>
                  <a:lnTo>
                    <a:pt x="0" y="259"/>
                  </a:lnTo>
                  <a:lnTo>
                    <a:pt x="0" y="4113"/>
                  </a:lnTo>
                  <a:lnTo>
                    <a:pt x="869" y="4113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2962;p86"/>
            <p:cNvSpPr/>
            <p:nvPr/>
          </p:nvSpPr>
          <p:spPr>
            <a:xfrm>
              <a:off x="6453717" y="2220180"/>
              <a:ext cx="23017" cy="107699"/>
            </a:xfrm>
            <a:custGeom>
              <a:avLst/>
              <a:gdLst/>
              <a:ahLst/>
              <a:cxnLst/>
              <a:rect l="l" t="t" r="r" b="b"/>
              <a:pathLst>
                <a:path w="879" h="4113" extrusionOk="0">
                  <a:moveTo>
                    <a:pt x="1" y="1"/>
                  </a:moveTo>
                  <a:lnTo>
                    <a:pt x="1" y="4113"/>
                  </a:lnTo>
                  <a:lnTo>
                    <a:pt x="878" y="4113"/>
                  </a:lnTo>
                  <a:lnTo>
                    <a:pt x="878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2963;p86"/>
            <p:cNvSpPr/>
            <p:nvPr/>
          </p:nvSpPr>
          <p:spPr>
            <a:xfrm>
              <a:off x="6453717" y="2220180"/>
              <a:ext cx="12281" cy="14035"/>
            </a:xfrm>
            <a:custGeom>
              <a:avLst/>
              <a:gdLst/>
              <a:ahLst/>
              <a:cxnLst/>
              <a:rect l="l" t="t" r="r" b="b"/>
              <a:pathLst>
                <a:path w="469" h="536" extrusionOk="0">
                  <a:moveTo>
                    <a:pt x="1" y="1"/>
                  </a:moveTo>
                  <a:lnTo>
                    <a:pt x="1" y="535"/>
                  </a:lnTo>
                  <a:lnTo>
                    <a:pt x="468" y="135"/>
                  </a:lnTo>
                  <a:lnTo>
                    <a:pt x="172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2964;p86"/>
            <p:cNvSpPr/>
            <p:nvPr/>
          </p:nvSpPr>
          <p:spPr>
            <a:xfrm>
              <a:off x="6315591" y="2220180"/>
              <a:ext cx="12255" cy="14035"/>
            </a:xfrm>
            <a:custGeom>
              <a:avLst/>
              <a:gdLst/>
              <a:ahLst/>
              <a:cxnLst/>
              <a:rect l="l" t="t" r="r" b="b"/>
              <a:pathLst>
                <a:path w="468" h="536" extrusionOk="0">
                  <a:moveTo>
                    <a:pt x="468" y="1"/>
                  </a:moveTo>
                  <a:lnTo>
                    <a:pt x="296" y="49"/>
                  </a:lnTo>
                  <a:lnTo>
                    <a:pt x="0" y="135"/>
                  </a:lnTo>
                  <a:lnTo>
                    <a:pt x="468" y="5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2965;p86"/>
            <p:cNvSpPr/>
            <p:nvPr/>
          </p:nvSpPr>
          <p:spPr>
            <a:xfrm>
              <a:off x="6287861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658" y="0"/>
                  </a:moveTo>
                  <a:cubicBezTo>
                    <a:pt x="296" y="0"/>
                    <a:pt x="0" y="287"/>
                    <a:pt x="0" y="649"/>
                  </a:cubicBezTo>
                  <a:lnTo>
                    <a:pt x="0" y="1966"/>
                  </a:lnTo>
                  <a:lnTo>
                    <a:pt x="658" y="196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2966;p86"/>
            <p:cNvSpPr/>
            <p:nvPr/>
          </p:nvSpPr>
          <p:spPr>
            <a:xfrm>
              <a:off x="6305091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49" y="0"/>
                    <a:pt x="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2967;p86"/>
            <p:cNvSpPr/>
            <p:nvPr/>
          </p:nvSpPr>
          <p:spPr>
            <a:xfrm>
              <a:off x="6476707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649"/>
                  </a:lnTo>
                  <a:cubicBezTo>
                    <a:pt x="649" y="287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2968;p86"/>
            <p:cNvSpPr/>
            <p:nvPr/>
          </p:nvSpPr>
          <p:spPr>
            <a:xfrm>
              <a:off x="6465212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969;p86"/>
            <p:cNvSpPr/>
            <p:nvPr/>
          </p:nvSpPr>
          <p:spPr>
            <a:xfrm>
              <a:off x="6385033" y="2264903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970;p86"/>
            <p:cNvSpPr/>
            <p:nvPr/>
          </p:nvSpPr>
          <p:spPr>
            <a:xfrm>
              <a:off x="6385033" y="2299127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10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12971;p86"/>
          <p:cNvGrpSpPr/>
          <p:nvPr/>
        </p:nvGrpSpPr>
        <p:grpSpPr>
          <a:xfrm>
            <a:off x="10814160" y="1446786"/>
            <a:ext cx="275309" cy="354728"/>
            <a:chOff x="5802496" y="1973150"/>
            <a:chExt cx="275309" cy="354728"/>
          </a:xfrm>
        </p:grpSpPr>
        <p:sp>
          <p:nvSpPr>
            <p:cNvPr id="834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12998;p86"/>
          <p:cNvGrpSpPr/>
          <p:nvPr/>
        </p:nvGrpSpPr>
        <p:grpSpPr>
          <a:xfrm>
            <a:off x="10364747" y="1446786"/>
            <a:ext cx="274576" cy="354728"/>
            <a:chOff x="5353083" y="1973150"/>
            <a:chExt cx="274576" cy="354728"/>
          </a:xfrm>
        </p:grpSpPr>
        <p:sp>
          <p:nvSpPr>
            <p:cNvPr id="861" name="Google Shape;12999;p86"/>
            <p:cNvSpPr/>
            <p:nvPr/>
          </p:nvSpPr>
          <p:spPr>
            <a:xfrm>
              <a:off x="5353083" y="216773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632"/>
                  </a:lnTo>
                  <a:cubicBezTo>
                    <a:pt x="3712" y="1918"/>
                    <a:pt x="3521" y="2176"/>
                    <a:pt x="3244" y="2252"/>
                  </a:cubicBezTo>
                  <a:lnTo>
                    <a:pt x="945" y="2929"/>
                  </a:lnTo>
                  <a:cubicBezTo>
                    <a:pt x="382" y="3101"/>
                    <a:pt x="1" y="3607"/>
                    <a:pt x="1" y="4189"/>
                  </a:cubicBezTo>
                  <a:lnTo>
                    <a:pt x="1" y="5457"/>
                  </a:lnTo>
                  <a:cubicBezTo>
                    <a:pt x="1" y="5820"/>
                    <a:pt x="296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7"/>
                  </a:cubicBezTo>
                  <a:lnTo>
                    <a:pt x="10485" y="4189"/>
                  </a:lnTo>
                  <a:cubicBezTo>
                    <a:pt x="10485" y="3607"/>
                    <a:pt x="10104" y="3101"/>
                    <a:pt x="9541" y="2939"/>
                  </a:cubicBezTo>
                  <a:lnTo>
                    <a:pt x="7242" y="2262"/>
                  </a:lnTo>
                  <a:cubicBezTo>
                    <a:pt x="6965" y="2176"/>
                    <a:pt x="6774" y="1918"/>
                    <a:pt x="6774" y="1632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3000;p86"/>
            <p:cNvSpPr/>
            <p:nvPr/>
          </p:nvSpPr>
          <p:spPr>
            <a:xfrm>
              <a:off x="5484479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1" y="0"/>
                  </a:moveTo>
                  <a:lnTo>
                    <a:pt x="1" y="1966"/>
                  </a:lnTo>
                  <a:lnTo>
                    <a:pt x="440" y="196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3001;p86"/>
            <p:cNvSpPr/>
            <p:nvPr/>
          </p:nvSpPr>
          <p:spPr>
            <a:xfrm>
              <a:off x="5393067" y="2177734"/>
              <a:ext cx="194607" cy="102933"/>
            </a:xfrm>
            <a:custGeom>
              <a:avLst/>
              <a:gdLst/>
              <a:ahLst/>
              <a:cxnLst/>
              <a:rect l="l" t="t" r="r" b="b"/>
              <a:pathLst>
                <a:path w="7432" h="3931" extrusionOk="0">
                  <a:moveTo>
                    <a:pt x="1317" y="0"/>
                  </a:moveTo>
                  <a:cubicBezTo>
                    <a:pt x="592" y="0"/>
                    <a:pt x="0" y="582"/>
                    <a:pt x="0" y="1307"/>
                  </a:cubicBezTo>
                  <a:cubicBezTo>
                    <a:pt x="0" y="2757"/>
                    <a:pt x="1174" y="3931"/>
                    <a:pt x="2624" y="3931"/>
                  </a:cubicBezTo>
                  <a:lnTo>
                    <a:pt x="4808" y="3931"/>
                  </a:lnTo>
                  <a:cubicBezTo>
                    <a:pt x="6258" y="3931"/>
                    <a:pt x="7432" y="2757"/>
                    <a:pt x="7432" y="1307"/>
                  </a:cubicBezTo>
                  <a:cubicBezTo>
                    <a:pt x="7432" y="582"/>
                    <a:pt x="6840" y="0"/>
                    <a:pt x="611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3002;p86"/>
            <p:cNvSpPr/>
            <p:nvPr/>
          </p:nvSpPr>
          <p:spPr>
            <a:xfrm>
              <a:off x="5411213" y="2194963"/>
              <a:ext cx="157817" cy="65044"/>
            </a:xfrm>
            <a:custGeom>
              <a:avLst/>
              <a:gdLst/>
              <a:ahLst/>
              <a:cxnLst/>
              <a:rect l="l" t="t" r="r" b="b"/>
              <a:pathLst>
                <a:path w="6027" h="2484" extrusionOk="0">
                  <a:moveTo>
                    <a:pt x="650" y="0"/>
                  </a:moveTo>
                  <a:cubicBezTo>
                    <a:pt x="179" y="0"/>
                    <a:pt x="0" y="624"/>
                    <a:pt x="404" y="878"/>
                  </a:cubicBezTo>
                  <a:lnTo>
                    <a:pt x="2656" y="2376"/>
                  </a:lnTo>
                  <a:cubicBezTo>
                    <a:pt x="2765" y="2447"/>
                    <a:pt x="2892" y="2483"/>
                    <a:pt x="3018" y="2483"/>
                  </a:cubicBezTo>
                  <a:cubicBezTo>
                    <a:pt x="3145" y="2483"/>
                    <a:pt x="3271" y="2447"/>
                    <a:pt x="3381" y="2376"/>
                  </a:cubicBezTo>
                  <a:lnTo>
                    <a:pt x="5632" y="878"/>
                  </a:lnTo>
                  <a:cubicBezTo>
                    <a:pt x="6027" y="624"/>
                    <a:pt x="5847" y="0"/>
                    <a:pt x="5386" y="0"/>
                  </a:cubicBezTo>
                  <a:cubicBezTo>
                    <a:pt x="5379" y="0"/>
                    <a:pt x="5372" y="0"/>
                    <a:pt x="5365" y="0"/>
                  </a:cubicBezTo>
                  <a:lnTo>
                    <a:pt x="671" y="0"/>
                  </a:lnTo>
                  <a:cubicBezTo>
                    <a:pt x="664" y="0"/>
                    <a:pt x="657" y="0"/>
                    <a:pt x="6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3003;p86"/>
            <p:cNvSpPr/>
            <p:nvPr/>
          </p:nvSpPr>
          <p:spPr>
            <a:xfrm>
              <a:off x="5436272" y="2173492"/>
              <a:ext cx="107935" cy="86515"/>
            </a:xfrm>
            <a:custGeom>
              <a:avLst/>
              <a:gdLst/>
              <a:ahLst/>
              <a:cxnLst/>
              <a:rect l="l" t="t" r="r" b="b"/>
              <a:pathLst>
                <a:path w="4122" h="3304" extrusionOk="0">
                  <a:moveTo>
                    <a:pt x="1" y="2061"/>
                  </a:moveTo>
                  <a:lnTo>
                    <a:pt x="10" y="2070"/>
                  </a:lnTo>
                  <a:lnTo>
                    <a:pt x="13" y="2069"/>
                  </a:lnTo>
                  <a:lnTo>
                    <a:pt x="13" y="2069"/>
                  </a:lnTo>
                  <a:lnTo>
                    <a:pt x="1" y="2061"/>
                  </a:lnTo>
                  <a:close/>
                  <a:moveTo>
                    <a:pt x="535" y="0"/>
                  </a:moveTo>
                  <a:lnTo>
                    <a:pt x="535" y="1421"/>
                  </a:lnTo>
                  <a:cubicBezTo>
                    <a:pt x="535" y="1708"/>
                    <a:pt x="344" y="1965"/>
                    <a:pt x="67" y="2051"/>
                  </a:cubicBezTo>
                  <a:lnTo>
                    <a:pt x="13" y="2069"/>
                  </a:lnTo>
                  <a:lnTo>
                    <a:pt x="13" y="2069"/>
                  </a:lnTo>
                  <a:lnTo>
                    <a:pt x="1699" y="3196"/>
                  </a:lnTo>
                  <a:cubicBezTo>
                    <a:pt x="1808" y="3267"/>
                    <a:pt x="1935" y="3303"/>
                    <a:pt x="2061" y="3303"/>
                  </a:cubicBezTo>
                  <a:cubicBezTo>
                    <a:pt x="2188" y="3303"/>
                    <a:pt x="2314" y="3267"/>
                    <a:pt x="2424" y="3196"/>
                  </a:cubicBezTo>
                  <a:lnTo>
                    <a:pt x="4122" y="2061"/>
                  </a:lnTo>
                  <a:lnTo>
                    <a:pt x="4065" y="2051"/>
                  </a:lnTo>
                  <a:cubicBezTo>
                    <a:pt x="3788" y="1965"/>
                    <a:pt x="3597" y="1708"/>
                    <a:pt x="3597" y="1421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3004;p86"/>
            <p:cNvSpPr/>
            <p:nvPr/>
          </p:nvSpPr>
          <p:spPr>
            <a:xfrm>
              <a:off x="5450255" y="2173492"/>
              <a:ext cx="80231" cy="28620"/>
            </a:xfrm>
            <a:custGeom>
              <a:avLst/>
              <a:gdLst/>
              <a:ahLst/>
              <a:cxnLst/>
              <a:rect l="l" t="t" r="r" b="b"/>
              <a:pathLst>
                <a:path w="3064" h="1093" extrusionOk="0">
                  <a:moveTo>
                    <a:pt x="1" y="0"/>
                  </a:moveTo>
                  <a:lnTo>
                    <a:pt x="1" y="706"/>
                  </a:lnTo>
                  <a:cubicBezTo>
                    <a:pt x="478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3" y="70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3005;p86"/>
            <p:cNvSpPr/>
            <p:nvPr/>
          </p:nvSpPr>
          <p:spPr>
            <a:xfrm>
              <a:off x="5394062" y="2076057"/>
              <a:ext cx="192381" cy="114428"/>
            </a:xfrm>
            <a:custGeom>
              <a:avLst/>
              <a:gdLst/>
              <a:ahLst/>
              <a:cxnLst/>
              <a:rect l="l" t="t" r="r" b="b"/>
              <a:pathLst>
                <a:path w="7347" h="4370" extrusionOk="0">
                  <a:moveTo>
                    <a:pt x="830" y="0"/>
                  </a:moveTo>
                  <a:lnTo>
                    <a:pt x="830" y="659"/>
                  </a:lnTo>
                  <a:lnTo>
                    <a:pt x="725" y="659"/>
                  </a:lnTo>
                  <a:cubicBezTo>
                    <a:pt x="0" y="659"/>
                    <a:pt x="0" y="1756"/>
                    <a:pt x="725" y="1756"/>
                  </a:cubicBezTo>
                  <a:lnTo>
                    <a:pt x="840" y="1756"/>
                  </a:lnTo>
                  <a:cubicBezTo>
                    <a:pt x="954" y="3234"/>
                    <a:pt x="2194" y="4370"/>
                    <a:pt x="3673" y="4370"/>
                  </a:cubicBezTo>
                  <a:cubicBezTo>
                    <a:pt x="5152" y="4370"/>
                    <a:pt x="6392" y="3234"/>
                    <a:pt x="6497" y="1756"/>
                  </a:cubicBezTo>
                  <a:lnTo>
                    <a:pt x="6621" y="1756"/>
                  </a:lnTo>
                  <a:cubicBezTo>
                    <a:pt x="7346" y="1756"/>
                    <a:pt x="7346" y="659"/>
                    <a:pt x="6621" y="659"/>
                  </a:cubicBezTo>
                  <a:lnTo>
                    <a:pt x="6516" y="659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3006;p86"/>
            <p:cNvSpPr/>
            <p:nvPr/>
          </p:nvSpPr>
          <p:spPr>
            <a:xfrm>
              <a:off x="5394062" y="2076319"/>
              <a:ext cx="107699" cy="114402"/>
            </a:xfrm>
            <a:custGeom>
              <a:avLst/>
              <a:gdLst/>
              <a:ahLst/>
              <a:cxnLst/>
              <a:rect l="l" t="t" r="r" b="b"/>
              <a:pathLst>
                <a:path w="4113" h="4369" extrusionOk="0">
                  <a:moveTo>
                    <a:pt x="840" y="0"/>
                  </a:moveTo>
                  <a:lnTo>
                    <a:pt x="840" y="649"/>
                  </a:lnTo>
                  <a:lnTo>
                    <a:pt x="725" y="649"/>
                  </a:lnTo>
                  <a:cubicBezTo>
                    <a:pt x="0" y="649"/>
                    <a:pt x="0" y="1746"/>
                    <a:pt x="725" y="1746"/>
                  </a:cubicBezTo>
                  <a:lnTo>
                    <a:pt x="849" y="1746"/>
                  </a:lnTo>
                  <a:cubicBezTo>
                    <a:pt x="953" y="3241"/>
                    <a:pt x="2200" y="4368"/>
                    <a:pt x="3654" y="4368"/>
                  </a:cubicBezTo>
                  <a:cubicBezTo>
                    <a:pt x="3805" y="4368"/>
                    <a:pt x="3958" y="4356"/>
                    <a:pt x="4112" y="4331"/>
                  </a:cubicBezTo>
                  <a:cubicBezTo>
                    <a:pt x="2729" y="4112"/>
                    <a:pt x="1708" y="2919"/>
                    <a:pt x="1708" y="1526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3007;p86"/>
            <p:cNvSpPr/>
            <p:nvPr/>
          </p:nvSpPr>
          <p:spPr>
            <a:xfrm>
              <a:off x="5470994" y="2139006"/>
              <a:ext cx="38256" cy="11521"/>
            </a:xfrm>
            <a:custGeom>
              <a:avLst/>
              <a:gdLst/>
              <a:ahLst/>
              <a:cxnLst/>
              <a:rect l="l" t="t" r="r" b="b"/>
              <a:pathLst>
                <a:path w="1461" h="440" extrusionOk="0">
                  <a:moveTo>
                    <a:pt x="296" y="1"/>
                  </a:moveTo>
                  <a:cubicBezTo>
                    <a:pt x="1" y="1"/>
                    <a:pt x="1" y="439"/>
                    <a:pt x="296" y="439"/>
                  </a:cubicBezTo>
                  <a:lnTo>
                    <a:pt x="1174" y="439"/>
                  </a:lnTo>
                  <a:cubicBezTo>
                    <a:pt x="1460" y="439"/>
                    <a:pt x="1460" y="1"/>
                    <a:pt x="117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3008;p86"/>
            <p:cNvSpPr/>
            <p:nvPr/>
          </p:nvSpPr>
          <p:spPr>
            <a:xfrm>
              <a:off x="5405296" y="1973150"/>
              <a:ext cx="170150" cy="74444"/>
            </a:xfrm>
            <a:custGeom>
              <a:avLst/>
              <a:gdLst/>
              <a:ahLst/>
              <a:cxnLst/>
              <a:rect l="l" t="t" r="r" b="b"/>
              <a:pathLst>
                <a:path w="6498" h="2843" extrusionOk="0">
                  <a:moveTo>
                    <a:pt x="3244" y="0"/>
                  </a:moveTo>
                  <a:cubicBezTo>
                    <a:pt x="1613" y="0"/>
                    <a:pt x="220" y="1221"/>
                    <a:pt x="1" y="2843"/>
                  </a:cubicBezTo>
                  <a:lnTo>
                    <a:pt x="6497" y="2843"/>
                  </a:lnTo>
                  <a:cubicBezTo>
                    <a:pt x="6278" y="1212"/>
                    <a:pt x="4885" y="0"/>
                    <a:pt x="324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3009;p86"/>
            <p:cNvSpPr/>
            <p:nvPr/>
          </p:nvSpPr>
          <p:spPr>
            <a:xfrm>
              <a:off x="5478980" y="2270664"/>
              <a:ext cx="22781" cy="22990"/>
            </a:xfrm>
            <a:custGeom>
              <a:avLst/>
              <a:gdLst/>
              <a:ahLst/>
              <a:cxnLst/>
              <a:rect l="l" t="t" r="r" b="b"/>
              <a:pathLst>
                <a:path w="870" h="878" extrusionOk="0">
                  <a:moveTo>
                    <a:pt x="430" y="0"/>
                  </a:moveTo>
                  <a:cubicBezTo>
                    <a:pt x="192" y="0"/>
                    <a:pt x="1" y="191"/>
                    <a:pt x="1" y="439"/>
                  </a:cubicBezTo>
                  <a:cubicBezTo>
                    <a:pt x="1" y="677"/>
                    <a:pt x="192" y="878"/>
                    <a:pt x="430" y="878"/>
                  </a:cubicBezTo>
                  <a:cubicBezTo>
                    <a:pt x="678" y="878"/>
                    <a:pt x="869" y="677"/>
                    <a:pt x="869" y="439"/>
                  </a:cubicBezTo>
                  <a:cubicBezTo>
                    <a:pt x="869" y="191"/>
                    <a:pt x="678" y="0"/>
                    <a:pt x="43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3010;p86"/>
            <p:cNvSpPr/>
            <p:nvPr/>
          </p:nvSpPr>
          <p:spPr>
            <a:xfrm>
              <a:off x="5356330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249" y="0"/>
                  </a:moveTo>
                  <a:cubicBezTo>
                    <a:pt x="144" y="96"/>
                    <a:pt x="68" y="220"/>
                    <a:pt x="1" y="353"/>
                  </a:cubicBezTo>
                  <a:lnTo>
                    <a:pt x="1174" y="1365"/>
                  </a:lnTo>
                  <a:cubicBezTo>
                    <a:pt x="1327" y="1489"/>
                    <a:pt x="1403" y="1670"/>
                    <a:pt x="1403" y="1861"/>
                  </a:cubicBezTo>
                  <a:lnTo>
                    <a:pt x="1403" y="2834"/>
                  </a:lnTo>
                  <a:lnTo>
                    <a:pt x="1842" y="2834"/>
                  </a:lnTo>
                  <a:lnTo>
                    <a:pt x="1842" y="1870"/>
                  </a:lnTo>
                  <a:cubicBezTo>
                    <a:pt x="1842" y="1546"/>
                    <a:pt x="1699" y="1250"/>
                    <a:pt x="1460" y="1040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3011;p86"/>
            <p:cNvSpPr/>
            <p:nvPr/>
          </p:nvSpPr>
          <p:spPr>
            <a:xfrm>
              <a:off x="5575917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1594" y="0"/>
                  </a:moveTo>
                  <a:lnTo>
                    <a:pt x="382" y="1040"/>
                  </a:lnTo>
                  <a:cubicBezTo>
                    <a:pt x="143" y="1250"/>
                    <a:pt x="0" y="1546"/>
                    <a:pt x="0" y="1870"/>
                  </a:cubicBezTo>
                  <a:lnTo>
                    <a:pt x="0" y="2834"/>
                  </a:lnTo>
                  <a:lnTo>
                    <a:pt x="439" y="2834"/>
                  </a:lnTo>
                  <a:lnTo>
                    <a:pt x="439" y="1861"/>
                  </a:lnTo>
                  <a:cubicBezTo>
                    <a:pt x="439" y="1670"/>
                    <a:pt x="525" y="1489"/>
                    <a:pt x="668" y="1365"/>
                  </a:cubicBezTo>
                  <a:lnTo>
                    <a:pt x="1842" y="353"/>
                  </a:lnTo>
                  <a:cubicBezTo>
                    <a:pt x="1784" y="220"/>
                    <a:pt x="1698" y="96"/>
                    <a:pt x="159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3012;p86"/>
            <p:cNvSpPr/>
            <p:nvPr/>
          </p:nvSpPr>
          <p:spPr>
            <a:xfrm>
              <a:off x="5398566" y="2047568"/>
              <a:ext cx="183374" cy="28777"/>
            </a:xfrm>
            <a:custGeom>
              <a:avLst/>
              <a:gdLst/>
              <a:ahLst/>
              <a:cxnLst/>
              <a:rect l="l" t="t" r="r" b="b"/>
              <a:pathLst>
                <a:path w="7003" h="1099" extrusionOk="0">
                  <a:moveTo>
                    <a:pt x="21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879"/>
                  </a:lnTo>
                  <a:cubicBezTo>
                    <a:pt x="0" y="993"/>
                    <a:pt x="105" y="1098"/>
                    <a:pt x="219" y="1098"/>
                  </a:cubicBezTo>
                  <a:lnTo>
                    <a:pt x="6783" y="1098"/>
                  </a:lnTo>
                  <a:cubicBezTo>
                    <a:pt x="6897" y="1098"/>
                    <a:pt x="7002" y="993"/>
                    <a:pt x="7002" y="879"/>
                  </a:cubicBezTo>
                  <a:lnTo>
                    <a:pt x="7002" y="220"/>
                  </a:lnTo>
                  <a:cubicBezTo>
                    <a:pt x="7002" y="96"/>
                    <a:pt x="6897" y="1"/>
                    <a:pt x="6783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3013;p86"/>
            <p:cNvSpPr/>
            <p:nvPr/>
          </p:nvSpPr>
          <p:spPr>
            <a:xfrm>
              <a:off x="5427788" y="1973150"/>
              <a:ext cx="62713" cy="74444"/>
            </a:xfrm>
            <a:custGeom>
              <a:avLst/>
              <a:gdLst/>
              <a:ahLst/>
              <a:cxnLst/>
              <a:rect l="l" t="t" r="r" b="b"/>
              <a:pathLst>
                <a:path w="2395" h="2843" extrusionOk="0">
                  <a:moveTo>
                    <a:pt x="2395" y="0"/>
                  </a:moveTo>
                  <a:cubicBezTo>
                    <a:pt x="1880" y="0"/>
                    <a:pt x="1374" y="124"/>
                    <a:pt x="916" y="363"/>
                  </a:cubicBezTo>
                  <a:cubicBezTo>
                    <a:pt x="420" y="954"/>
                    <a:pt x="77" y="1832"/>
                    <a:pt x="0" y="2843"/>
                  </a:cubicBezTo>
                  <a:lnTo>
                    <a:pt x="439" y="2843"/>
                  </a:lnTo>
                  <a:cubicBezTo>
                    <a:pt x="544" y="1603"/>
                    <a:pt x="1059" y="592"/>
                    <a:pt x="1746" y="191"/>
                  </a:cubicBezTo>
                  <a:lnTo>
                    <a:pt x="1746" y="191"/>
                  </a:lnTo>
                  <a:cubicBezTo>
                    <a:pt x="1460" y="868"/>
                    <a:pt x="1336" y="1984"/>
                    <a:pt x="1307" y="2843"/>
                  </a:cubicBezTo>
                  <a:lnTo>
                    <a:pt x="1746" y="2843"/>
                  </a:lnTo>
                  <a:cubicBezTo>
                    <a:pt x="1803" y="992"/>
                    <a:pt x="2223" y="0"/>
                    <a:pt x="239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3014;p86"/>
            <p:cNvSpPr/>
            <p:nvPr/>
          </p:nvSpPr>
          <p:spPr>
            <a:xfrm>
              <a:off x="5490240" y="1973150"/>
              <a:ext cx="62477" cy="74208"/>
            </a:xfrm>
            <a:custGeom>
              <a:avLst/>
              <a:gdLst/>
              <a:ahLst/>
              <a:cxnLst/>
              <a:rect l="l" t="t" r="r" b="b"/>
              <a:pathLst>
                <a:path w="2386" h="2834" extrusionOk="0">
                  <a:moveTo>
                    <a:pt x="0" y="0"/>
                  </a:moveTo>
                  <a:cubicBezTo>
                    <a:pt x="181" y="0"/>
                    <a:pt x="592" y="992"/>
                    <a:pt x="649" y="2833"/>
                  </a:cubicBezTo>
                  <a:lnTo>
                    <a:pt x="1088" y="2833"/>
                  </a:lnTo>
                  <a:cubicBezTo>
                    <a:pt x="1059" y="1984"/>
                    <a:pt x="935" y="868"/>
                    <a:pt x="649" y="181"/>
                  </a:cubicBezTo>
                  <a:lnTo>
                    <a:pt x="649" y="181"/>
                  </a:lnTo>
                  <a:cubicBezTo>
                    <a:pt x="1336" y="582"/>
                    <a:pt x="1851" y="1603"/>
                    <a:pt x="1956" y="2833"/>
                  </a:cubicBezTo>
                  <a:lnTo>
                    <a:pt x="2385" y="2833"/>
                  </a:lnTo>
                  <a:cubicBezTo>
                    <a:pt x="2309" y="1832"/>
                    <a:pt x="1975" y="954"/>
                    <a:pt x="1479" y="353"/>
                  </a:cubicBezTo>
                  <a:cubicBezTo>
                    <a:pt x="1021" y="124"/>
                    <a:pt x="515" y="0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3015;p86"/>
            <p:cNvSpPr/>
            <p:nvPr/>
          </p:nvSpPr>
          <p:spPr>
            <a:xfrm>
              <a:off x="5398802" y="2047568"/>
              <a:ext cx="39984" cy="28515"/>
            </a:xfrm>
            <a:custGeom>
              <a:avLst/>
              <a:gdLst/>
              <a:ahLst/>
              <a:cxnLst/>
              <a:rect l="l" t="t" r="r" b="b"/>
              <a:pathLst>
                <a:path w="1527" h="1089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993"/>
                    <a:pt x="96" y="1088"/>
                    <a:pt x="220" y="1088"/>
                  </a:cubicBezTo>
                  <a:lnTo>
                    <a:pt x="1527" y="1088"/>
                  </a:lnTo>
                  <a:cubicBezTo>
                    <a:pt x="1412" y="1088"/>
                    <a:pt x="1308" y="993"/>
                    <a:pt x="1308" y="879"/>
                  </a:cubicBezTo>
                  <a:lnTo>
                    <a:pt x="1308" y="220"/>
                  </a:lnTo>
                  <a:cubicBezTo>
                    <a:pt x="1308" y="96"/>
                    <a:pt x="1412" y="1"/>
                    <a:pt x="152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3016;p86"/>
            <p:cNvSpPr/>
            <p:nvPr/>
          </p:nvSpPr>
          <p:spPr>
            <a:xfrm>
              <a:off x="5404536" y="2076057"/>
              <a:ext cx="171643" cy="49699"/>
            </a:xfrm>
            <a:custGeom>
              <a:avLst/>
              <a:gdLst/>
              <a:ahLst/>
              <a:cxnLst/>
              <a:rect l="l" t="t" r="r" b="b"/>
              <a:pathLst>
                <a:path w="6555" h="1898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68" y="706"/>
                    <a:pt x="192" y="792"/>
                  </a:cubicBezTo>
                  <a:lnTo>
                    <a:pt x="1585" y="1756"/>
                  </a:lnTo>
                  <a:cubicBezTo>
                    <a:pt x="1723" y="1852"/>
                    <a:pt x="1881" y="1898"/>
                    <a:pt x="2037" y="1898"/>
                  </a:cubicBezTo>
                  <a:cubicBezTo>
                    <a:pt x="2344" y="1898"/>
                    <a:pt x="2644" y="1722"/>
                    <a:pt x="2777" y="1412"/>
                  </a:cubicBezTo>
                  <a:cubicBezTo>
                    <a:pt x="2860" y="1219"/>
                    <a:pt x="3049" y="1097"/>
                    <a:pt x="3251" y="1097"/>
                  </a:cubicBezTo>
                  <a:cubicBezTo>
                    <a:pt x="3258" y="1097"/>
                    <a:pt x="3266" y="1097"/>
                    <a:pt x="3273" y="1098"/>
                  </a:cubicBezTo>
                  <a:cubicBezTo>
                    <a:pt x="3281" y="1097"/>
                    <a:pt x="3289" y="1097"/>
                    <a:pt x="3297" y="1097"/>
                  </a:cubicBezTo>
                  <a:cubicBezTo>
                    <a:pt x="3507" y="1097"/>
                    <a:pt x="3696" y="1219"/>
                    <a:pt x="3779" y="1412"/>
                  </a:cubicBezTo>
                  <a:cubicBezTo>
                    <a:pt x="3912" y="1722"/>
                    <a:pt x="4208" y="1898"/>
                    <a:pt x="4515" y="1898"/>
                  </a:cubicBezTo>
                  <a:cubicBezTo>
                    <a:pt x="4671" y="1898"/>
                    <a:pt x="4830" y="1852"/>
                    <a:pt x="4971" y="1756"/>
                  </a:cubicBezTo>
                  <a:lnTo>
                    <a:pt x="6364" y="792"/>
                  </a:lnTo>
                  <a:cubicBezTo>
                    <a:pt x="6479" y="706"/>
                    <a:pt x="6555" y="573"/>
                    <a:pt x="6555" y="430"/>
                  </a:cubicBezTo>
                  <a:lnTo>
                    <a:pt x="655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3017;p86"/>
            <p:cNvSpPr/>
            <p:nvPr/>
          </p:nvSpPr>
          <p:spPr>
            <a:xfrm>
              <a:off x="545025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3018;p86"/>
            <p:cNvSpPr/>
            <p:nvPr/>
          </p:nvSpPr>
          <p:spPr>
            <a:xfrm>
              <a:off x="551896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3019;p86"/>
            <p:cNvSpPr/>
            <p:nvPr/>
          </p:nvSpPr>
          <p:spPr>
            <a:xfrm>
              <a:off x="5404301" y="2076057"/>
              <a:ext cx="171878" cy="11521"/>
            </a:xfrm>
            <a:custGeom>
              <a:avLst/>
              <a:gdLst/>
              <a:ahLst/>
              <a:cxnLst/>
              <a:rect l="l" t="t" r="r" b="b"/>
              <a:pathLst>
                <a:path w="6564" h="440" extrusionOk="0">
                  <a:moveTo>
                    <a:pt x="0" y="0"/>
                  </a:moveTo>
                  <a:lnTo>
                    <a:pt x="0" y="430"/>
                  </a:lnTo>
                  <a:cubicBezTo>
                    <a:pt x="0" y="430"/>
                    <a:pt x="10" y="439"/>
                    <a:pt x="10" y="439"/>
                  </a:cubicBezTo>
                  <a:lnTo>
                    <a:pt x="6564" y="439"/>
                  </a:lnTo>
                  <a:lnTo>
                    <a:pt x="6564" y="430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13020;p86"/>
          <p:cNvGrpSpPr/>
          <p:nvPr/>
        </p:nvGrpSpPr>
        <p:grpSpPr>
          <a:xfrm>
            <a:off x="9914365" y="1446786"/>
            <a:ext cx="274812" cy="354728"/>
            <a:chOff x="4902701" y="1973150"/>
            <a:chExt cx="274812" cy="354728"/>
          </a:xfrm>
        </p:grpSpPr>
        <p:sp>
          <p:nvSpPr>
            <p:cNvPr id="883" name="Google Shape;13021;p86"/>
            <p:cNvSpPr/>
            <p:nvPr/>
          </p:nvSpPr>
          <p:spPr>
            <a:xfrm>
              <a:off x="4902936" y="2161996"/>
              <a:ext cx="274576" cy="165882"/>
            </a:xfrm>
            <a:custGeom>
              <a:avLst/>
              <a:gdLst/>
              <a:ahLst/>
              <a:cxnLst/>
              <a:rect l="l" t="t" r="r" b="b"/>
              <a:pathLst>
                <a:path w="10486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76"/>
                  </a:lnTo>
                  <a:cubicBezTo>
                    <a:pt x="1" y="6039"/>
                    <a:pt x="297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76"/>
                  </a:cubicBezTo>
                  <a:lnTo>
                    <a:pt x="10485" y="3606"/>
                  </a:lnTo>
                  <a:cubicBezTo>
                    <a:pt x="10485" y="3015"/>
                    <a:pt x="10104" y="2509"/>
                    <a:pt x="9541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3022;p86"/>
            <p:cNvSpPr/>
            <p:nvPr/>
          </p:nvSpPr>
          <p:spPr>
            <a:xfrm>
              <a:off x="4902701" y="2208710"/>
              <a:ext cx="274550" cy="119168"/>
            </a:xfrm>
            <a:custGeom>
              <a:avLst/>
              <a:gdLst/>
              <a:ahLst/>
              <a:cxnLst/>
              <a:rect l="l" t="t" r="r" b="b"/>
              <a:pathLst>
                <a:path w="10485" h="4551" extrusionOk="0">
                  <a:moveTo>
                    <a:pt x="2843" y="0"/>
                  </a:moveTo>
                  <a:lnTo>
                    <a:pt x="945" y="563"/>
                  </a:lnTo>
                  <a:cubicBezTo>
                    <a:pt x="382" y="725"/>
                    <a:pt x="0" y="1231"/>
                    <a:pt x="0" y="1813"/>
                  </a:cubicBezTo>
                  <a:lnTo>
                    <a:pt x="0" y="3892"/>
                  </a:lnTo>
                  <a:cubicBezTo>
                    <a:pt x="0" y="4255"/>
                    <a:pt x="296" y="4551"/>
                    <a:pt x="658" y="4551"/>
                  </a:cubicBezTo>
                  <a:lnTo>
                    <a:pt x="9836" y="4551"/>
                  </a:lnTo>
                  <a:cubicBezTo>
                    <a:pt x="10198" y="4551"/>
                    <a:pt x="10485" y="4255"/>
                    <a:pt x="10485" y="3892"/>
                  </a:cubicBezTo>
                  <a:lnTo>
                    <a:pt x="10485" y="1822"/>
                  </a:lnTo>
                  <a:cubicBezTo>
                    <a:pt x="10485" y="1240"/>
                    <a:pt x="10103" y="725"/>
                    <a:pt x="9550" y="563"/>
                  </a:cubicBezTo>
                  <a:lnTo>
                    <a:pt x="7651" y="0"/>
                  </a:lnTo>
                  <a:cubicBezTo>
                    <a:pt x="7251" y="620"/>
                    <a:pt x="6325" y="1059"/>
                    <a:pt x="5247" y="1059"/>
                  </a:cubicBezTo>
                  <a:cubicBezTo>
                    <a:pt x="4169" y="1059"/>
                    <a:pt x="3244" y="620"/>
                    <a:pt x="2843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3023;p86"/>
            <p:cNvSpPr/>
            <p:nvPr/>
          </p:nvSpPr>
          <p:spPr>
            <a:xfrm>
              <a:off x="5000109" y="2161996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3" y="873"/>
                    <a:pt x="1527" y="873"/>
                  </a:cubicBezTo>
                  <a:cubicBezTo>
                    <a:pt x="2052" y="873"/>
                    <a:pt x="2577" y="744"/>
                    <a:pt x="3054" y="487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3024;p86"/>
            <p:cNvSpPr/>
            <p:nvPr/>
          </p:nvSpPr>
          <p:spPr>
            <a:xfrm>
              <a:off x="4943654" y="2019105"/>
              <a:ext cx="192643" cy="154413"/>
            </a:xfrm>
            <a:custGeom>
              <a:avLst/>
              <a:gdLst/>
              <a:ahLst/>
              <a:cxnLst/>
              <a:rect l="l" t="t" r="r" b="b"/>
              <a:pathLst>
                <a:path w="7357" h="5897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732" y="2185"/>
                    <a:pt x="729" y="2185"/>
                    <a:pt x="726" y="2185"/>
                  </a:cubicBezTo>
                  <a:cubicBezTo>
                    <a:pt x="1" y="2185"/>
                    <a:pt x="4" y="3273"/>
                    <a:pt x="735" y="3273"/>
                  </a:cubicBezTo>
                  <a:lnTo>
                    <a:pt x="850" y="3273"/>
                  </a:lnTo>
                  <a:cubicBezTo>
                    <a:pt x="964" y="4751"/>
                    <a:pt x="2195" y="5896"/>
                    <a:pt x="3683" y="5896"/>
                  </a:cubicBezTo>
                  <a:cubicBezTo>
                    <a:pt x="5162" y="5896"/>
                    <a:pt x="6393" y="4751"/>
                    <a:pt x="6507" y="3273"/>
                  </a:cubicBezTo>
                  <a:lnTo>
                    <a:pt x="6631" y="3273"/>
                  </a:lnTo>
                  <a:cubicBezTo>
                    <a:pt x="7356" y="3273"/>
                    <a:pt x="7356" y="2185"/>
                    <a:pt x="6631" y="2185"/>
                  </a:cubicBezTo>
                  <a:lnTo>
                    <a:pt x="6526" y="2185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3025;p86"/>
            <p:cNvSpPr/>
            <p:nvPr/>
          </p:nvSpPr>
          <p:spPr>
            <a:xfrm>
              <a:off x="4946403" y="2041833"/>
              <a:ext cx="145170" cy="131658"/>
            </a:xfrm>
            <a:custGeom>
              <a:avLst/>
              <a:gdLst/>
              <a:ahLst/>
              <a:cxnLst/>
              <a:rect l="l" t="t" r="r" b="b"/>
              <a:pathLst>
                <a:path w="5544" h="5028" extrusionOk="0">
                  <a:moveTo>
                    <a:pt x="735" y="1"/>
                  </a:moveTo>
                  <a:lnTo>
                    <a:pt x="735" y="1317"/>
                  </a:lnTo>
                  <a:lnTo>
                    <a:pt x="649" y="1317"/>
                  </a:lnTo>
                  <a:cubicBezTo>
                    <a:pt x="642" y="1317"/>
                    <a:pt x="635" y="1317"/>
                    <a:pt x="628" y="1317"/>
                  </a:cubicBezTo>
                  <a:cubicBezTo>
                    <a:pt x="380" y="1317"/>
                    <a:pt x="171" y="1476"/>
                    <a:pt x="106" y="1708"/>
                  </a:cubicBezTo>
                  <a:cubicBezTo>
                    <a:pt x="1" y="2061"/>
                    <a:pt x="268" y="2405"/>
                    <a:pt x="630" y="2405"/>
                  </a:cubicBezTo>
                  <a:lnTo>
                    <a:pt x="745" y="2405"/>
                  </a:lnTo>
                  <a:cubicBezTo>
                    <a:pt x="848" y="3908"/>
                    <a:pt x="2102" y="5027"/>
                    <a:pt x="3556" y="5027"/>
                  </a:cubicBezTo>
                  <a:cubicBezTo>
                    <a:pt x="3708" y="5027"/>
                    <a:pt x="3862" y="5015"/>
                    <a:pt x="4017" y="4990"/>
                  </a:cubicBezTo>
                  <a:cubicBezTo>
                    <a:pt x="2634" y="4780"/>
                    <a:pt x="1613" y="3588"/>
                    <a:pt x="1613" y="2185"/>
                  </a:cubicBezTo>
                  <a:lnTo>
                    <a:pt x="1613" y="1746"/>
                  </a:lnTo>
                  <a:cubicBezTo>
                    <a:pt x="1613" y="1021"/>
                    <a:pt x="2195" y="439"/>
                    <a:pt x="2920" y="439"/>
                  </a:cubicBezTo>
                  <a:lnTo>
                    <a:pt x="5105" y="439"/>
                  </a:lnTo>
                  <a:cubicBezTo>
                    <a:pt x="5343" y="439"/>
                    <a:pt x="5543" y="239"/>
                    <a:pt x="554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3026;p86"/>
            <p:cNvSpPr/>
            <p:nvPr/>
          </p:nvSpPr>
          <p:spPr>
            <a:xfrm>
              <a:off x="5000109" y="2076686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3027;p86"/>
            <p:cNvSpPr/>
            <p:nvPr/>
          </p:nvSpPr>
          <p:spPr>
            <a:xfrm>
              <a:off x="5068556" y="2076686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3028;p86"/>
            <p:cNvSpPr/>
            <p:nvPr/>
          </p:nvSpPr>
          <p:spPr>
            <a:xfrm>
              <a:off x="4992384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3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3029;p86"/>
            <p:cNvSpPr/>
            <p:nvPr/>
          </p:nvSpPr>
          <p:spPr>
            <a:xfrm>
              <a:off x="5061068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3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3030;p86"/>
            <p:cNvSpPr/>
            <p:nvPr/>
          </p:nvSpPr>
          <p:spPr>
            <a:xfrm>
              <a:off x="5014615" y="211606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9" y="0"/>
                  </a:moveTo>
                  <a:cubicBezTo>
                    <a:pt x="150" y="0"/>
                    <a:pt x="1" y="219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9"/>
                    <a:pt x="973" y="657"/>
                  </a:cubicBezTo>
                  <a:cubicBezTo>
                    <a:pt x="996" y="659"/>
                    <a:pt x="1019" y="659"/>
                    <a:pt x="1042" y="659"/>
                  </a:cubicBezTo>
                  <a:cubicBezTo>
                    <a:pt x="1313" y="659"/>
                    <a:pt x="1573" y="556"/>
                    <a:pt x="1784" y="380"/>
                  </a:cubicBezTo>
                  <a:cubicBezTo>
                    <a:pt x="1938" y="219"/>
                    <a:pt x="1793" y="0"/>
                    <a:pt x="1626" y="0"/>
                  </a:cubicBezTo>
                  <a:cubicBezTo>
                    <a:pt x="1576" y="0"/>
                    <a:pt x="1525" y="20"/>
                    <a:pt x="1479" y="66"/>
                  </a:cubicBezTo>
                  <a:cubicBezTo>
                    <a:pt x="1326" y="171"/>
                    <a:pt x="1150" y="223"/>
                    <a:pt x="973" y="223"/>
                  </a:cubicBezTo>
                  <a:cubicBezTo>
                    <a:pt x="797" y="223"/>
                    <a:pt x="620" y="171"/>
                    <a:pt x="468" y="66"/>
                  </a:cubicBezTo>
                  <a:cubicBezTo>
                    <a:pt x="422" y="20"/>
                    <a:pt x="370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3031;p86"/>
            <p:cNvSpPr/>
            <p:nvPr/>
          </p:nvSpPr>
          <p:spPr>
            <a:xfrm>
              <a:off x="4954154" y="1973150"/>
              <a:ext cx="171643" cy="68709"/>
            </a:xfrm>
            <a:custGeom>
              <a:avLst/>
              <a:gdLst/>
              <a:ahLst/>
              <a:cxnLst/>
              <a:rect l="l" t="t" r="r" b="b"/>
              <a:pathLst>
                <a:path w="6555" h="2624" extrusionOk="0">
                  <a:moveTo>
                    <a:pt x="1164" y="0"/>
                  </a:moveTo>
                  <a:cubicBezTo>
                    <a:pt x="869" y="0"/>
                    <a:pt x="601" y="210"/>
                    <a:pt x="535" y="496"/>
                  </a:cubicBezTo>
                  <a:lnTo>
                    <a:pt x="0" y="2624"/>
                  </a:lnTo>
                  <a:lnTo>
                    <a:pt x="6554" y="2624"/>
                  </a:lnTo>
                  <a:lnTo>
                    <a:pt x="6020" y="496"/>
                  </a:lnTo>
                  <a:cubicBezTo>
                    <a:pt x="5944" y="210"/>
                    <a:pt x="5686" y="0"/>
                    <a:pt x="53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3032;p86"/>
            <p:cNvSpPr/>
            <p:nvPr/>
          </p:nvSpPr>
          <p:spPr>
            <a:xfrm>
              <a:off x="4973400" y="2185118"/>
              <a:ext cx="55224" cy="50589"/>
            </a:xfrm>
            <a:custGeom>
              <a:avLst/>
              <a:gdLst/>
              <a:ahLst/>
              <a:cxnLst/>
              <a:rect l="l" t="t" r="r" b="b"/>
              <a:pathLst>
                <a:path w="2109" h="1932" extrusionOk="0">
                  <a:moveTo>
                    <a:pt x="834" y="0"/>
                  </a:moveTo>
                  <a:cubicBezTo>
                    <a:pt x="746" y="0"/>
                    <a:pt x="658" y="41"/>
                    <a:pt x="601" y="119"/>
                  </a:cubicBezTo>
                  <a:lnTo>
                    <a:pt x="0" y="911"/>
                  </a:lnTo>
                  <a:cubicBezTo>
                    <a:pt x="467" y="1454"/>
                    <a:pt x="1221" y="1836"/>
                    <a:pt x="2108" y="1931"/>
                  </a:cubicBezTo>
                  <a:lnTo>
                    <a:pt x="2108" y="787"/>
                  </a:lnTo>
                  <a:cubicBezTo>
                    <a:pt x="2108" y="682"/>
                    <a:pt x="2042" y="596"/>
                    <a:pt x="1946" y="577"/>
                  </a:cubicBezTo>
                  <a:cubicBezTo>
                    <a:pt x="1603" y="500"/>
                    <a:pt x="1288" y="329"/>
                    <a:pt x="1040" y="90"/>
                  </a:cubicBezTo>
                  <a:cubicBezTo>
                    <a:pt x="983" y="29"/>
                    <a:pt x="909" y="0"/>
                    <a:pt x="83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3033;p86"/>
            <p:cNvSpPr/>
            <p:nvPr/>
          </p:nvSpPr>
          <p:spPr>
            <a:xfrm>
              <a:off x="5051327" y="2184987"/>
              <a:ext cx="55486" cy="50720"/>
            </a:xfrm>
            <a:custGeom>
              <a:avLst/>
              <a:gdLst/>
              <a:ahLst/>
              <a:cxnLst/>
              <a:rect l="l" t="t" r="r" b="b"/>
              <a:pathLst>
                <a:path w="2119" h="1937" extrusionOk="0">
                  <a:moveTo>
                    <a:pt x="1284" y="0"/>
                  </a:moveTo>
                  <a:cubicBezTo>
                    <a:pt x="1210" y="0"/>
                    <a:pt x="1135" y="29"/>
                    <a:pt x="1079" y="86"/>
                  </a:cubicBezTo>
                  <a:cubicBezTo>
                    <a:pt x="830" y="334"/>
                    <a:pt x="506" y="505"/>
                    <a:pt x="163" y="582"/>
                  </a:cubicBezTo>
                  <a:cubicBezTo>
                    <a:pt x="67" y="601"/>
                    <a:pt x="0" y="687"/>
                    <a:pt x="10" y="792"/>
                  </a:cubicBezTo>
                  <a:lnTo>
                    <a:pt x="10" y="1936"/>
                  </a:lnTo>
                  <a:cubicBezTo>
                    <a:pt x="888" y="1841"/>
                    <a:pt x="1641" y="1459"/>
                    <a:pt x="2118" y="906"/>
                  </a:cubicBezTo>
                  <a:lnTo>
                    <a:pt x="1517" y="124"/>
                  </a:lnTo>
                  <a:cubicBezTo>
                    <a:pt x="1460" y="41"/>
                    <a:pt x="1372" y="0"/>
                    <a:pt x="128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3034;p86"/>
            <p:cNvSpPr/>
            <p:nvPr/>
          </p:nvSpPr>
          <p:spPr>
            <a:xfrm>
              <a:off x="4963895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cubicBezTo>
                    <a:pt x="582" y="440"/>
                    <a:pt x="582" y="1"/>
                    <a:pt x="28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3035;p86"/>
            <p:cNvSpPr/>
            <p:nvPr/>
          </p:nvSpPr>
          <p:spPr>
            <a:xfrm>
              <a:off x="5101026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cubicBezTo>
                    <a:pt x="583" y="440"/>
                    <a:pt x="583" y="1"/>
                    <a:pt x="2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3036;p86"/>
            <p:cNvSpPr/>
            <p:nvPr/>
          </p:nvSpPr>
          <p:spPr>
            <a:xfrm>
              <a:off x="5101026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3037;p86"/>
            <p:cNvSpPr/>
            <p:nvPr/>
          </p:nvSpPr>
          <p:spPr>
            <a:xfrm>
              <a:off x="4963895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3038;p86"/>
            <p:cNvSpPr/>
            <p:nvPr/>
          </p:nvSpPr>
          <p:spPr>
            <a:xfrm>
              <a:off x="5101026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3039;p86"/>
            <p:cNvSpPr/>
            <p:nvPr/>
          </p:nvSpPr>
          <p:spPr>
            <a:xfrm>
              <a:off x="4963895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3040;p86"/>
            <p:cNvSpPr/>
            <p:nvPr/>
          </p:nvSpPr>
          <p:spPr>
            <a:xfrm>
              <a:off x="4954390" y="2041833"/>
              <a:ext cx="22781" cy="37235"/>
            </a:xfrm>
            <a:custGeom>
              <a:avLst/>
              <a:gdLst/>
              <a:ahLst/>
              <a:cxnLst/>
              <a:rect l="l" t="t" r="r" b="b"/>
              <a:pathLst>
                <a:path w="870" h="1422" extrusionOk="0">
                  <a:moveTo>
                    <a:pt x="1" y="1"/>
                  </a:moveTo>
                  <a:lnTo>
                    <a:pt x="1" y="1422"/>
                  </a:lnTo>
                  <a:lnTo>
                    <a:pt x="488" y="1355"/>
                  </a:lnTo>
                  <a:cubicBezTo>
                    <a:pt x="707" y="1327"/>
                    <a:pt x="869" y="1145"/>
                    <a:pt x="869" y="926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041;p86"/>
            <p:cNvSpPr/>
            <p:nvPr/>
          </p:nvSpPr>
          <p:spPr>
            <a:xfrm>
              <a:off x="5103042" y="2041833"/>
              <a:ext cx="22755" cy="37235"/>
            </a:xfrm>
            <a:custGeom>
              <a:avLst/>
              <a:gdLst/>
              <a:ahLst/>
              <a:cxnLst/>
              <a:rect l="l" t="t" r="r" b="b"/>
              <a:pathLst>
                <a:path w="869" h="1422" extrusionOk="0">
                  <a:moveTo>
                    <a:pt x="0" y="1"/>
                  </a:moveTo>
                  <a:lnTo>
                    <a:pt x="0" y="926"/>
                  </a:lnTo>
                  <a:cubicBezTo>
                    <a:pt x="0" y="1145"/>
                    <a:pt x="162" y="1336"/>
                    <a:pt x="382" y="1355"/>
                  </a:cubicBezTo>
                  <a:lnTo>
                    <a:pt x="868" y="142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3042;p86"/>
            <p:cNvSpPr/>
            <p:nvPr/>
          </p:nvSpPr>
          <p:spPr>
            <a:xfrm>
              <a:off x="4954390" y="1973150"/>
              <a:ext cx="70490" cy="68709"/>
            </a:xfrm>
            <a:custGeom>
              <a:avLst/>
              <a:gdLst/>
              <a:ahLst/>
              <a:cxnLst/>
              <a:rect l="l" t="t" r="r" b="b"/>
              <a:pathLst>
                <a:path w="2692" h="2624" extrusionOk="0">
                  <a:moveTo>
                    <a:pt x="1165" y="0"/>
                  </a:moveTo>
                  <a:cubicBezTo>
                    <a:pt x="860" y="0"/>
                    <a:pt x="602" y="210"/>
                    <a:pt x="526" y="496"/>
                  </a:cubicBezTo>
                  <a:lnTo>
                    <a:pt x="1" y="2624"/>
                  </a:lnTo>
                  <a:lnTo>
                    <a:pt x="1527" y="2624"/>
                  </a:lnTo>
                  <a:lnTo>
                    <a:pt x="2052" y="496"/>
                  </a:lnTo>
                  <a:cubicBezTo>
                    <a:pt x="2128" y="210"/>
                    <a:pt x="2396" y="0"/>
                    <a:pt x="2691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043;p86"/>
            <p:cNvSpPr/>
            <p:nvPr/>
          </p:nvSpPr>
          <p:spPr>
            <a:xfrm>
              <a:off x="4958658" y="2013344"/>
              <a:ext cx="162897" cy="11286"/>
            </a:xfrm>
            <a:custGeom>
              <a:avLst/>
              <a:gdLst/>
              <a:ahLst/>
              <a:cxnLst/>
              <a:rect l="l" t="t" r="r" b="b"/>
              <a:pathLst>
                <a:path w="6221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6220" y="430"/>
                  </a:lnTo>
                  <a:lnTo>
                    <a:pt x="6115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044;p86"/>
            <p:cNvSpPr/>
            <p:nvPr/>
          </p:nvSpPr>
          <p:spPr>
            <a:xfrm>
              <a:off x="4958658" y="2013344"/>
              <a:ext cx="42734" cy="11286"/>
            </a:xfrm>
            <a:custGeom>
              <a:avLst/>
              <a:gdLst/>
              <a:ahLst/>
              <a:cxnLst/>
              <a:rect l="l" t="t" r="r" b="b"/>
              <a:pathLst>
                <a:path w="1632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1527" y="430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3045;p86"/>
            <p:cNvSpPr/>
            <p:nvPr/>
          </p:nvSpPr>
          <p:spPr>
            <a:xfrm>
              <a:off x="4942659" y="2224945"/>
              <a:ext cx="97199" cy="102933"/>
            </a:xfrm>
            <a:custGeom>
              <a:avLst/>
              <a:gdLst/>
              <a:ahLst/>
              <a:cxnLst/>
              <a:rect l="l" t="t" r="r" b="b"/>
              <a:pathLst>
                <a:path w="3712" h="3931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3931"/>
                  </a:lnTo>
                  <a:lnTo>
                    <a:pt x="439" y="3931"/>
                  </a:lnTo>
                  <a:lnTo>
                    <a:pt x="439" y="1307"/>
                  </a:lnTo>
                  <a:cubicBezTo>
                    <a:pt x="439" y="836"/>
                    <a:pt x="822" y="439"/>
                    <a:pt x="1300" y="439"/>
                  </a:cubicBezTo>
                  <a:cubicBezTo>
                    <a:pt x="1306" y="439"/>
                    <a:pt x="1311" y="439"/>
                    <a:pt x="1317" y="439"/>
                  </a:cubicBezTo>
                  <a:lnTo>
                    <a:pt x="3712" y="439"/>
                  </a:lnTo>
                  <a:cubicBezTo>
                    <a:pt x="3111" y="439"/>
                    <a:pt x="2510" y="296"/>
                    <a:pt x="1985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13046;p86"/>
          <p:cNvGrpSpPr/>
          <p:nvPr/>
        </p:nvGrpSpPr>
        <p:grpSpPr>
          <a:xfrm>
            <a:off x="9914365" y="2353625"/>
            <a:ext cx="272560" cy="354676"/>
            <a:chOff x="4902701" y="2879989"/>
            <a:chExt cx="272560" cy="354676"/>
          </a:xfrm>
        </p:grpSpPr>
        <p:sp>
          <p:nvSpPr>
            <p:cNvPr id="909" name="Google Shape;13047;p86"/>
            <p:cNvSpPr/>
            <p:nvPr/>
          </p:nvSpPr>
          <p:spPr>
            <a:xfrm>
              <a:off x="4902701" y="3081273"/>
              <a:ext cx="272560" cy="153392"/>
            </a:xfrm>
            <a:custGeom>
              <a:avLst/>
              <a:gdLst/>
              <a:ahLst/>
              <a:cxnLst/>
              <a:rect l="l" t="t" r="r" b="b"/>
              <a:pathLst>
                <a:path w="10409" h="5858" extrusionOk="0">
                  <a:moveTo>
                    <a:pt x="3673" y="0"/>
                  </a:moveTo>
                  <a:lnTo>
                    <a:pt x="3673" y="1040"/>
                  </a:lnTo>
                  <a:cubicBezTo>
                    <a:pt x="3673" y="1326"/>
                    <a:pt x="3482" y="1574"/>
                    <a:pt x="3206" y="1660"/>
                  </a:cubicBezTo>
                  <a:lnTo>
                    <a:pt x="935" y="2328"/>
                  </a:lnTo>
                  <a:cubicBezTo>
                    <a:pt x="372" y="2490"/>
                    <a:pt x="0" y="2996"/>
                    <a:pt x="0" y="3577"/>
                  </a:cubicBezTo>
                  <a:lnTo>
                    <a:pt x="0" y="5209"/>
                  </a:lnTo>
                  <a:cubicBezTo>
                    <a:pt x="0" y="5571"/>
                    <a:pt x="286" y="5858"/>
                    <a:pt x="649" y="5858"/>
                  </a:cubicBezTo>
                  <a:lnTo>
                    <a:pt x="9760" y="5858"/>
                  </a:lnTo>
                  <a:cubicBezTo>
                    <a:pt x="10113" y="5858"/>
                    <a:pt x="10408" y="5571"/>
                    <a:pt x="10408" y="5209"/>
                  </a:cubicBezTo>
                  <a:lnTo>
                    <a:pt x="10408" y="3577"/>
                  </a:lnTo>
                  <a:cubicBezTo>
                    <a:pt x="10408" y="2996"/>
                    <a:pt x="10027" y="2490"/>
                    <a:pt x="9464" y="2328"/>
                  </a:cubicBezTo>
                  <a:lnTo>
                    <a:pt x="7184" y="1660"/>
                  </a:lnTo>
                  <a:cubicBezTo>
                    <a:pt x="6907" y="1574"/>
                    <a:pt x="6716" y="1317"/>
                    <a:pt x="6716" y="1030"/>
                  </a:cubicBezTo>
                  <a:lnTo>
                    <a:pt x="671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3048;p86"/>
            <p:cNvSpPr/>
            <p:nvPr/>
          </p:nvSpPr>
          <p:spPr>
            <a:xfrm>
              <a:off x="4902701" y="3123483"/>
              <a:ext cx="272560" cy="111182"/>
            </a:xfrm>
            <a:custGeom>
              <a:avLst/>
              <a:gdLst/>
              <a:ahLst/>
              <a:cxnLst/>
              <a:rect l="l" t="t" r="r" b="b"/>
              <a:pathLst>
                <a:path w="10409" h="4246" extrusionOk="0">
                  <a:moveTo>
                    <a:pt x="3320" y="0"/>
                  </a:moveTo>
                  <a:cubicBezTo>
                    <a:pt x="3282" y="19"/>
                    <a:pt x="3244" y="29"/>
                    <a:pt x="3206" y="48"/>
                  </a:cubicBezTo>
                  <a:lnTo>
                    <a:pt x="935" y="716"/>
                  </a:lnTo>
                  <a:cubicBezTo>
                    <a:pt x="372" y="878"/>
                    <a:pt x="0" y="1384"/>
                    <a:pt x="0" y="1965"/>
                  </a:cubicBezTo>
                  <a:lnTo>
                    <a:pt x="0" y="3597"/>
                  </a:lnTo>
                  <a:cubicBezTo>
                    <a:pt x="0" y="3959"/>
                    <a:pt x="286" y="4246"/>
                    <a:pt x="649" y="4246"/>
                  </a:cubicBezTo>
                  <a:lnTo>
                    <a:pt x="9760" y="4246"/>
                  </a:lnTo>
                  <a:cubicBezTo>
                    <a:pt x="10113" y="4246"/>
                    <a:pt x="10408" y="3959"/>
                    <a:pt x="10408" y="3597"/>
                  </a:cubicBezTo>
                  <a:lnTo>
                    <a:pt x="10408" y="1965"/>
                  </a:lnTo>
                  <a:cubicBezTo>
                    <a:pt x="10408" y="1384"/>
                    <a:pt x="10027" y="878"/>
                    <a:pt x="9464" y="716"/>
                  </a:cubicBezTo>
                  <a:lnTo>
                    <a:pt x="7184" y="48"/>
                  </a:lnTo>
                  <a:cubicBezTo>
                    <a:pt x="7146" y="29"/>
                    <a:pt x="7107" y="19"/>
                    <a:pt x="7069" y="0"/>
                  </a:cubicBezTo>
                  <a:lnTo>
                    <a:pt x="5200" y="34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3049;p86"/>
            <p:cNvSpPr/>
            <p:nvPr/>
          </p:nvSpPr>
          <p:spPr>
            <a:xfrm>
              <a:off x="4966644" y="3123483"/>
              <a:ext cx="143913" cy="43781"/>
            </a:xfrm>
            <a:custGeom>
              <a:avLst/>
              <a:gdLst/>
              <a:ahLst/>
              <a:cxnLst/>
              <a:rect l="l" t="t" r="r" b="b"/>
              <a:pathLst>
                <a:path w="5496" h="1672" extrusionOk="0">
                  <a:moveTo>
                    <a:pt x="878" y="0"/>
                  </a:moveTo>
                  <a:cubicBezTo>
                    <a:pt x="840" y="19"/>
                    <a:pt x="802" y="29"/>
                    <a:pt x="764" y="48"/>
                  </a:cubicBezTo>
                  <a:lnTo>
                    <a:pt x="0" y="267"/>
                  </a:lnTo>
                  <a:cubicBezTo>
                    <a:pt x="39" y="372"/>
                    <a:pt x="105" y="468"/>
                    <a:pt x="191" y="544"/>
                  </a:cubicBezTo>
                  <a:lnTo>
                    <a:pt x="1260" y="1460"/>
                  </a:lnTo>
                  <a:cubicBezTo>
                    <a:pt x="1423" y="1602"/>
                    <a:pt x="1624" y="1671"/>
                    <a:pt x="1823" y="1671"/>
                  </a:cubicBezTo>
                  <a:cubicBezTo>
                    <a:pt x="2077" y="1671"/>
                    <a:pt x="2329" y="1559"/>
                    <a:pt x="2500" y="1345"/>
                  </a:cubicBezTo>
                  <a:lnTo>
                    <a:pt x="2748" y="1031"/>
                  </a:lnTo>
                  <a:lnTo>
                    <a:pt x="2996" y="1345"/>
                  </a:lnTo>
                  <a:cubicBezTo>
                    <a:pt x="3167" y="1559"/>
                    <a:pt x="3419" y="1671"/>
                    <a:pt x="3675" y="1671"/>
                  </a:cubicBezTo>
                  <a:cubicBezTo>
                    <a:pt x="3875" y="1671"/>
                    <a:pt x="4078" y="1602"/>
                    <a:pt x="4246" y="1460"/>
                  </a:cubicBezTo>
                  <a:lnTo>
                    <a:pt x="5314" y="544"/>
                  </a:lnTo>
                  <a:cubicBezTo>
                    <a:pt x="5400" y="468"/>
                    <a:pt x="5457" y="372"/>
                    <a:pt x="5495" y="267"/>
                  </a:cubicBezTo>
                  <a:lnTo>
                    <a:pt x="4732" y="48"/>
                  </a:lnTo>
                  <a:cubicBezTo>
                    <a:pt x="4694" y="29"/>
                    <a:pt x="4656" y="19"/>
                    <a:pt x="4627" y="0"/>
                  </a:cubicBezTo>
                  <a:lnTo>
                    <a:pt x="2748" y="3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3050;p86"/>
            <p:cNvSpPr/>
            <p:nvPr/>
          </p:nvSpPr>
          <p:spPr>
            <a:xfrm>
              <a:off x="4998878" y="3081273"/>
              <a:ext cx="79445" cy="22676"/>
            </a:xfrm>
            <a:custGeom>
              <a:avLst/>
              <a:gdLst/>
              <a:ahLst/>
              <a:cxnLst/>
              <a:rect l="l" t="t" r="r" b="b"/>
              <a:pathLst>
                <a:path w="3034" h="866" extrusionOk="0">
                  <a:moveTo>
                    <a:pt x="0" y="0"/>
                  </a:moveTo>
                  <a:lnTo>
                    <a:pt x="0" y="487"/>
                  </a:lnTo>
                  <a:cubicBezTo>
                    <a:pt x="472" y="739"/>
                    <a:pt x="995" y="866"/>
                    <a:pt x="1517" y="866"/>
                  </a:cubicBezTo>
                  <a:cubicBezTo>
                    <a:pt x="2039" y="866"/>
                    <a:pt x="2562" y="739"/>
                    <a:pt x="3034" y="487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3051;p86"/>
            <p:cNvSpPr/>
            <p:nvPr/>
          </p:nvSpPr>
          <p:spPr>
            <a:xfrm>
              <a:off x="4942397" y="2933616"/>
              <a:ext cx="187904" cy="158917"/>
            </a:xfrm>
            <a:custGeom>
              <a:avLst/>
              <a:gdLst/>
              <a:ahLst/>
              <a:cxnLst/>
              <a:rect l="l" t="t" r="r" b="b"/>
              <a:pathLst>
                <a:path w="7176" h="6069" extrusionOk="0">
                  <a:moveTo>
                    <a:pt x="860" y="1"/>
                  </a:moveTo>
                  <a:lnTo>
                    <a:pt x="860" y="2386"/>
                  </a:lnTo>
                  <a:lnTo>
                    <a:pt x="755" y="2386"/>
                  </a:lnTo>
                  <a:cubicBezTo>
                    <a:pt x="745" y="2386"/>
                    <a:pt x="736" y="2385"/>
                    <a:pt x="727" y="2385"/>
                  </a:cubicBezTo>
                  <a:cubicBezTo>
                    <a:pt x="4" y="2385"/>
                    <a:pt x="1" y="3474"/>
                    <a:pt x="718" y="3474"/>
                  </a:cubicBezTo>
                  <a:cubicBezTo>
                    <a:pt x="730" y="3474"/>
                    <a:pt x="742" y="3474"/>
                    <a:pt x="755" y="3473"/>
                  </a:cubicBezTo>
                  <a:lnTo>
                    <a:pt x="869" y="3473"/>
                  </a:lnTo>
                  <a:cubicBezTo>
                    <a:pt x="993" y="4933"/>
                    <a:pt x="2214" y="6068"/>
                    <a:pt x="3684" y="6068"/>
                  </a:cubicBezTo>
                  <a:cubicBezTo>
                    <a:pt x="5153" y="6068"/>
                    <a:pt x="6374" y="4933"/>
                    <a:pt x="6488" y="3473"/>
                  </a:cubicBezTo>
                  <a:lnTo>
                    <a:pt x="6603" y="3473"/>
                  </a:lnTo>
                  <a:cubicBezTo>
                    <a:pt x="6609" y="3474"/>
                    <a:pt x="6615" y="3474"/>
                    <a:pt x="6621" y="3474"/>
                  </a:cubicBezTo>
                  <a:cubicBezTo>
                    <a:pt x="6927" y="3474"/>
                    <a:pt x="7175" y="3238"/>
                    <a:pt x="7175" y="2930"/>
                  </a:cubicBezTo>
                  <a:cubicBezTo>
                    <a:pt x="7175" y="2630"/>
                    <a:pt x="6927" y="2386"/>
                    <a:pt x="6620" y="2386"/>
                  </a:cubicBezTo>
                  <a:cubicBezTo>
                    <a:pt x="6614" y="2386"/>
                    <a:pt x="6609" y="2386"/>
                    <a:pt x="6603" y="2386"/>
                  </a:cubicBezTo>
                  <a:lnTo>
                    <a:pt x="6498" y="2386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3052;p86"/>
            <p:cNvSpPr/>
            <p:nvPr/>
          </p:nvSpPr>
          <p:spPr>
            <a:xfrm>
              <a:off x="4947163" y="2933616"/>
              <a:ext cx="142656" cy="159074"/>
            </a:xfrm>
            <a:custGeom>
              <a:avLst/>
              <a:gdLst/>
              <a:ahLst/>
              <a:cxnLst/>
              <a:rect l="l" t="t" r="r" b="b"/>
              <a:pathLst>
                <a:path w="5448" h="6075" extrusionOk="0">
                  <a:moveTo>
                    <a:pt x="678" y="1"/>
                  </a:moveTo>
                  <a:lnTo>
                    <a:pt x="678" y="2386"/>
                  </a:lnTo>
                  <a:lnTo>
                    <a:pt x="601" y="2386"/>
                  </a:lnTo>
                  <a:cubicBezTo>
                    <a:pt x="595" y="2386"/>
                    <a:pt x="589" y="2386"/>
                    <a:pt x="583" y="2386"/>
                  </a:cubicBezTo>
                  <a:cubicBezTo>
                    <a:pt x="304" y="2386"/>
                    <a:pt x="66" y="2593"/>
                    <a:pt x="29" y="2872"/>
                  </a:cubicBezTo>
                  <a:cubicBezTo>
                    <a:pt x="0" y="3197"/>
                    <a:pt x="248" y="3473"/>
                    <a:pt x="573" y="3473"/>
                  </a:cubicBezTo>
                  <a:lnTo>
                    <a:pt x="687" y="3473"/>
                  </a:lnTo>
                  <a:cubicBezTo>
                    <a:pt x="800" y="4963"/>
                    <a:pt x="2044" y="6075"/>
                    <a:pt x="3486" y="6075"/>
                  </a:cubicBezTo>
                  <a:cubicBezTo>
                    <a:pt x="3632" y="6075"/>
                    <a:pt x="3781" y="6063"/>
                    <a:pt x="3931" y="6040"/>
                  </a:cubicBezTo>
                  <a:cubicBezTo>
                    <a:pt x="2567" y="5820"/>
                    <a:pt x="1546" y="4637"/>
                    <a:pt x="1546" y="3254"/>
                  </a:cubicBezTo>
                  <a:lnTo>
                    <a:pt x="1546" y="1737"/>
                  </a:lnTo>
                  <a:cubicBezTo>
                    <a:pt x="1546" y="1260"/>
                    <a:pt x="1937" y="869"/>
                    <a:pt x="2414" y="869"/>
                  </a:cubicBezTo>
                  <a:lnTo>
                    <a:pt x="5018" y="869"/>
                  </a:lnTo>
                  <a:cubicBezTo>
                    <a:pt x="5257" y="869"/>
                    <a:pt x="5448" y="678"/>
                    <a:pt x="5448" y="440"/>
                  </a:cubicBezTo>
                  <a:lnTo>
                    <a:pt x="5448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3053;p86"/>
            <p:cNvSpPr/>
            <p:nvPr/>
          </p:nvSpPr>
          <p:spPr>
            <a:xfrm>
              <a:off x="4976883" y="3106175"/>
              <a:ext cx="61980" cy="49725"/>
            </a:xfrm>
            <a:custGeom>
              <a:avLst/>
              <a:gdLst/>
              <a:ahLst/>
              <a:cxnLst/>
              <a:rect l="l" t="t" r="r" b="b"/>
              <a:pathLst>
                <a:path w="2367" h="1899" extrusionOk="0">
                  <a:moveTo>
                    <a:pt x="500" y="1"/>
                  </a:moveTo>
                  <a:cubicBezTo>
                    <a:pt x="420" y="1"/>
                    <a:pt x="345" y="46"/>
                    <a:pt x="306" y="117"/>
                  </a:cubicBezTo>
                  <a:lnTo>
                    <a:pt x="39" y="661"/>
                  </a:lnTo>
                  <a:cubicBezTo>
                    <a:pt x="1" y="738"/>
                    <a:pt x="20" y="823"/>
                    <a:pt x="77" y="871"/>
                  </a:cubicBezTo>
                  <a:lnTo>
                    <a:pt x="1155" y="1797"/>
                  </a:lnTo>
                  <a:cubicBezTo>
                    <a:pt x="1235" y="1864"/>
                    <a:pt x="1337" y="1898"/>
                    <a:pt x="1438" y="1898"/>
                  </a:cubicBezTo>
                  <a:cubicBezTo>
                    <a:pt x="1564" y="1898"/>
                    <a:pt x="1690" y="1845"/>
                    <a:pt x="1775" y="1739"/>
                  </a:cubicBezTo>
                  <a:lnTo>
                    <a:pt x="2367" y="1005"/>
                  </a:lnTo>
                  <a:lnTo>
                    <a:pt x="611" y="32"/>
                  </a:lnTo>
                  <a:cubicBezTo>
                    <a:pt x="575" y="10"/>
                    <a:pt x="537" y="1"/>
                    <a:pt x="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3054;p86"/>
            <p:cNvSpPr/>
            <p:nvPr/>
          </p:nvSpPr>
          <p:spPr>
            <a:xfrm>
              <a:off x="5038836" y="3106175"/>
              <a:ext cx="61718" cy="49725"/>
            </a:xfrm>
            <a:custGeom>
              <a:avLst/>
              <a:gdLst/>
              <a:ahLst/>
              <a:cxnLst/>
              <a:rect l="l" t="t" r="r" b="b"/>
              <a:pathLst>
                <a:path w="2357" h="1899" extrusionOk="0">
                  <a:moveTo>
                    <a:pt x="1861" y="1"/>
                  </a:moveTo>
                  <a:cubicBezTo>
                    <a:pt x="1825" y="1"/>
                    <a:pt x="1789" y="10"/>
                    <a:pt x="1756" y="32"/>
                  </a:cubicBezTo>
                  <a:lnTo>
                    <a:pt x="1" y="1005"/>
                  </a:lnTo>
                  <a:lnTo>
                    <a:pt x="582" y="1739"/>
                  </a:lnTo>
                  <a:cubicBezTo>
                    <a:pt x="667" y="1845"/>
                    <a:pt x="793" y="1898"/>
                    <a:pt x="921" y="1898"/>
                  </a:cubicBezTo>
                  <a:cubicBezTo>
                    <a:pt x="1024" y="1898"/>
                    <a:pt x="1127" y="1864"/>
                    <a:pt x="1212" y="1797"/>
                  </a:cubicBezTo>
                  <a:lnTo>
                    <a:pt x="2281" y="871"/>
                  </a:lnTo>
                  <a:cubicBezTo>
                    <a:pt x="2338" y="823"/>
                    <a:pt x="2357" y="738"/>
                    <a:pt x="2319" y="661"/>
                  </a:cubicBezTo>
                  <a:lnTo>
                    <a:pt x="2052" y="117"/>
                  </a:lnTo>
                  <a:cubicBezTo>
                    <a:pt x="2012" y="46"/>
                    <a:pt x="1938" y="1"/>
                    <a:pt x="186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3055;p86"/>
            <p:cNvSpPr/>
            <p:nvPr/>
          </p:nvSpPr>
          <p:spPr>
            <a:xfrm>
              <a:off x="4999114" y="2996512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11" y="652"/>
                  </a:cubicBezTo>
                  <a:cubicBezTo>
                    <a:pt x="335" y="652"/>
                    <a:pt x="430" y="556"/>
                    <a:pt x="430" y="43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056;p86"/>
            <p:cNvSpPr/>
            <p:nvPr/>
          </p:nvSpPr>
          <p:spPr>
            <a:xfrm>
              <a:off x="5067064" y="299651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057;p86"/>
            <p:cNvSpPr/>
            <p:nvPr/>
          </p:nvSpPr>
          <p:spPr>
            <a:xfrm>
              <a:off x="4991363" y="2979099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0"/>
                    <a:pt x="287" y="439"/>
                  </a:cubicBezTo>
                  <a:lnTo>
                    <a:pt x="726" y="439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058;p86"/>
            <p:cNvSpPr/>
            <p:nvPr/>
          </p:nvSpPr>
          <p:spPr>
            <a:xfrm>
              <a:off x="5059575" y="2979099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059;p86"/>
            <p:cNvSpPr/>
            <p:nvPr/>
          </p:nvSpPr>
          <p:spPr>
            <a:xfrm>
              <a:off x="5013097" y="3033538"/>
              <a:ext cx="51244" cy="22781"/>
            </a:xfrm>
            <a:custGeom>
              <a:avLst/>
              <a:gdLst/>
              <a:ahLst/>
              <a:cxnLst/>
              <a:rect l="l" t="t" r="r" b="b"/>
              <a:pathLst>
                <a:path w="1957" h="870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7" y="545"/>
                    <a:pt x="487" y="869"/>
                    <a:pt x="984" y="869"/>
                  </a:cubicBezTo>
                  <a:cubicBezTo>
                    <a:pt x="1470" y="869"/>
                    <a:pt x="1871" y="545"/>
                    <a:pt x="1947" y="125"/>
                  </a:cubicBezTo>
                  <a:cubicBezTo>
                    <a:pt x="1957" y="58"/>
                    <a:pt x="1909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060;p86"/>
            <p:cNvSpPr/>
            <p:nvPr/>
          </p:nvSpPr>
          <p:spPr>
            <a:xfrm>
              <a:off x="5033102" y="3172188"/>
              <a:ext cx="11260" cy="11260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34"/>
                    <a:pt x="95" y="430"/>
                    <a:pt x="220" y="430"/>
                  </a:cubicBezTo>
                  <a:cubicBezTo>
                    <a:pt x="334" y="430"/>
                    <a:pt x="429" y="33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061;p86"/>
            <p:cNvSpPr/>
            <p:nvPr/>
          </p:nvSpPr>
          <p:spPr>
            <a:xfrm>
              <a:off x="5033102" y="320615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44"/>
                    <a:pt x="95" y="440"/>
                    <a:pt x="22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062;p86"/>
            <p:cNvSpPr/>
            <p:nvPr/>
          </p:nvSpPr>
          <p:spPr>
            <a:xfrm>
              <a:off x="4944413" y="2922383"/>
              <a:ext cx="188637" cy="76460"/>
            </a:xfrm>
            <a:custGeom>
              <a:avLst/>
              <a:gdLst/>
              <a:ahLst/>
              <a:cxnLst/>
              <a:rect l="l" t="t" r="r" b="b"/>
              <a:pathLst>
                <a:path w="7204" h="2920" extrusionOk="0">
                  <a:moveTo>
                    <a:pt x="1174" y="1"/>
                  </a:moveTo>
                  <a:cubicBezTo>
                    <a:pt x="516" y="1"/>
                    <a:pt x="0" y="583"/>
                    <a:pt x="105" y="1241"/>
                  </a:cubicBezTo>
                  <a:lnTo>
                    <a:pt x="353" y="2920"/>
                  </a:lnTo>
                  <a:lnTo>
                    <a:pt x="840" y="2863"/>
                  </a:lnTo>
                  <a:cubicBezTo>
                    <a:pt x="1050" y="2834"/>
                    <a:pt x="1212" y="2653"/>
                    <a:pt x="1222" y="2433"/>
                  </a:cubicBezTo>
                  <a:lnTo>
                    <a:pt x="1222" y="1298"/>
                  </a:lnTo>
                  <a:cubicBezTo>
                    <a:pt x="1222" y="1060"/>
                    <a:pt x="1412" y="869"/>
                    <a:pt x="1651" y="869"/>
                  </a:cubicBezTo>
                  <a:lnTo>
                    <a:pt x="5553" y="869"/>
                  </a:lnTo>
                  <a:cubicBezTo>
                    <a:pt x="5791" y="869"/>
                    <a:pt x="5991" y="1060"/>
                    <a:pt x="5991" y="1298"/>
                  </a:cubicBezTo>
                  <a:lnTo>
                    <a:pt x="5991" y="2433"/>
                  </a:lnTo>
                  <a:cubicBezTo>
                    <a:pt x="5991" y="2653"/>
                    <a:pt x="6154" y="2834"/>
                    <a:pt x="6373" y="2863"/>
                  </a:cubicBezTo>
                  <a:lnTo>
                    <a:pt x="6860" y="2920"/>
                  </a:lnTo>
                  <a:lnTo>
                    <a:pt x="7108" y="1241"/>
                  </a:lnTo>
                  <a:cubicBezTo>
                    <a:pt x="7203" y="583"/>
                    <a:pt x="6697" y="1"/>
                    <a:pt x="603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3063;p86"/>
            <p:cNvSpPr/>
            <p:nvPr/>
          </p:nvSpPr>
          <p:spPr>
            <a:xfrm>
              <a:off x="4976385" y="2879989"/>
              <a:ext cx="150668" cy="65148"/>
            </a:xfrm>
            <a:custGeom>
              <a:avLst/>
              <a:gdLst/>
              <a:ahLst/>
              <a:cxnLst/>
              <a:rect l="l" t="t" r="r" b="b"/>
              <a:pathLst>
                <a:path w="5754" h="2488" extrusionOk="0">
                  <a:moveTo>
                    <a:pt x="5093" y="0"/>
                  </a:moveTo>
                  <a:cubicBezTo>
                    <a:pt x="5059" y="0"/>
                    <a:pt x="5024" y="8"/>
                    <a:pt x="4990" y="26"/>
                  </a:cubicBezTo>
                  <a:cubicBezTo>
                    <a:pt x="4770" y="151"/>
                    <a:pt x="4351" y="313"/>
                    <a:pt x="3683" y="313"/>
                  </a:cubicBezTo>
                  <a:lnTo>
                    <a:pt x="1517" y="313"/>
                  </a:lnTo>
                  <a:cubicBezTo>
                    <a:pt x="678" y="313"/>
                    <a:pt x="1" y="1000"/>
                    <a:pt x="1" y="1839"/>
                  </a:cubicBezTo>
                  <a:cubicBezTo>
                    <a:pt x="1" y="2192"/>
                    <a:pt x="287" y="2488"/>
                    <a:pt x="649" y="2488"/>
                  </a:cubicBezTo>
                  <a:lnTo>
                    <a:pt x="4122" y="2488"/>
                  </a:lnTo>
                  <a:cubicBezTo>
                    <a:pt x="4933" y="2488"/>
                    <a:pt x="5753" y="1524"/>
                    <a:pt x="5305" y="151"/>
                  </a:cubicBezTo>
                  <a:cubicBezTo>
                    <a:pt x="5270" y="60"/>
                    <a:pt x="5184" y="0"/>
                    <a:pt x="5093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3064;p86"/>
            <p:cNvSpPr/>
            <p:nvPr/>
          </p:nvSpPr>
          <p:spPr>
            <a:xfrm>
              <a:off x="4936427" y="3183421"/>
              <a:ext cx="17256" cy="51244"/>
            </a:xfrm>
            <a:custGeom>
              <a:avLst/>
              <a:gdLst/>
              <a:ahLst/>
              <a:cxnLst/>
              <a:rect l="l" t="t" r="r" b="b"/>
              <a:pathLst>
                <a:path w="659" h="1957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lnTo>
                    <a:pt x="0" y="1957"/>
                  </a:lnTo>
                  <a:lnTo>
                    <a:pt x="658" y="195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3065;p86"/>
            <p:cNvSpPr/>
            <p:nvPr/>
          </p:nvSpPr>
          <p:spPr>
            <a:xfrm>
              <a:off x="5123781" y="3183421"/>
              <a:ext cx="16994" cy="51244"/>
            </a:xfrm>
            <a:custGeom>
              <a:avLst/>
              <a:gdLst/>
              <a:ahLst/>
              <a:cxnLst/>
              <a:rect l="l" t="t" r="r" b="b"/>
              <a:pathLst>
                <a:path w="649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649" y="1957"/>
                  </a:lnTo>
                  <a:lnTo>
                    <a:pt x="649" y="659"/>
                  </a:lnTo>
                  <a:cubicBezTo>
                    <a:pt x="649" y="297"/>
                    <a:pt x="363" y="1"/>
                    <a:pt x="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3066;p86"/>
            <p:cNvSpPr/>
            <p:nvPr/>
          </p:nvSpPr>
          <p:spPr>
            <a:xfrm>
              <a:off x="4953657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869" y="0"/>
                  </a:moveTo>
                  <a:lnTo>
                    <a:pt x="0" y="258"/>
                  </a:lnTo>
                  <a:lnTo>
                    <a:pt x="0" y="4084"/>
                  </a:lnTo>
                  <a:lnTo>
                    <a:pt x="869" y="4084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3067;p86"/>
            <p:cNvSpPr/>
            <p:nvPr/>
          </p:nvSpPr>
          <p:spPr>
            <a:xfrm>
              <a:off x="5101288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0" y="0"/>
                  </a:moveTo>
                  <a:lnTo>
                    <a:pt x="0" y="4084"/>
                  </a:lnTo>
                  <a:lnTo>
                    <a:pt x="869" y="4084"/>
                  </a:lnTo>
                  <a:lnTo>
                    <a:pt x="869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3068;p86"/>
            <p:cNvSpPr/>
            <p:nvPr/>
          </p:nvSpPr>
          <p:spPr>
            <a:xfrm>
              <a:off x="4953657" y="3183421"/>
              <a:ext cx="11260" cy="51244"/>
            </a:xfrm>
            <a:custGeom>
              <a:avLst/>
              <a:gdLst/>
              <a:ahLst/>
              <a:cxnLst/>
              <a:rect l="l" t="t" r="r" b="b"/>
              <a:pathLst>
                <a:path w="43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430" y="1957"/>
                  </a:lnTo>
                  <a:lnTo>
                    <a:pt x="430" y="440"/>
                  </a:lnTo>
                  <a:cubicBezTo>
                    <a:pt x="430" y="20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69;p86"/>
            <p:cNvSpPr/>
            <p:nvPr/>
          </p:nvSpPr>
          <p:spPr>
            <a:xfrm>
              <a:off x="5112521" y="3183421"/>
              <a:ext cx="11286" cy="51244"/>
            </a:xfrm>
            <a:custGeom>
              <a:avLst/>
              <a:gdLst/>
              <a:ahLst/>
              <a:cxnLst/>
              <a:rect l="l" t="t" r="r" b="b"/>
              <a:pathLst>
                <a:path w="431" h="1957" extrusionOk="0">
                  <a:moveTo>
                    <a:pt x="430" y="1"/>
                  </a:moveTo>
                  <a:cubicBezTo>
                    <a:pt x="192" y="1"/>
                    <a:pt x="1" y="201"/>
                    <a:pt x="1" y="440"/>
                  </a:cubicBezTo>
                  <a:lnTo>
                    <a:pt x="1" y="1957"/>
                  </a:lnTo>
                  <a:lnTo>
                    <a:pt x="430" y="195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70;p86"/>
            <p:cNvSpPr/>
            <p:nvPr/>
          </p:nvSpPr>
          <p:spPr>
            <a:xfrm>
              <a:off x="5010112" y="2880172"/>
              <a:ext cx="110448" cy="44488"/>
            </a:xfrm>
            <a:custGeom>
              <a:avLst/>
              <a:gdLst/>
              <a:ahLst/>
              <a:cxnLst/>
              <a:rect l="l" t="t" r="r" b="b"/>
              <a:pathLst>
                <a:path w="4218" h="1699" extrusionOk="0">
                  <a:moveTo>
                    <a:pt x="3811" y="1"/>
                  </a:moveTo>
                  <a:cubicBezTo>
                    <a:pt x="3775" y="1"/>
                    <a:pt x="3738" y="10"/>
                    <a:pt x="3702" y="29"/>
                  </a:cubicBezTo>
                  <a:cubicBezTo>
                    <a:pt x="3482" y="153"/>
                    <a:pt x="3063" y="315"/>
                    <a:pt x="2395" y="315"/>
                  </a:cubicBezTo>
                  <a:lnTo>
                    <a:pt x="229" y="315"/>
                  </a:lnTo>
                  <a:lnTo>
                    <a:pt x="182" y="344"/>
                  </a:lnTo>
                  <a:cubicBezTo>
                    <a:pt x="67" y="563"/>
                    <a:pt x="0" y="811"/>
                    <a:pt x="0" y="1059"/>
                  </a:cubicBezTo>
                  <a:lnTo>
                    <a:pt x="0" y="1069"/>
                  </a:lnTo>
                  <a:cubicBezTo>
                    <a:pt x="10" y="1374"/>
                    <a:pt x="277" y="1613"/>
                    <a:pt x="582" y="1613"/>
                  </a:cubicBezTo>
                  <a:lnTo>
                    <a:pt x="3521" y="1613"/>
                  </a:lnTo>
                  <a:cubicBezTo>
                    <a:pt x="3673" y="1613"/>
                    <a:pt x="3826" y="1641"/>
                    <a:pt x="3959" y="1699"/>
                  </a:cubicBezTo>
                  <a:cubicBezTo>
                    <a:pt x="4160" y="1298"/>
                    <a:pt x="4217" y="764"/>
                    <a:pt x="4017" y="144"/>
                  </a:cubicBezTo>
                  <a:cubicBezTo>
                    <a:pt x="3983" y="55"/>
                    <a:pt x="3901" y="1"/>
                    <a:pt x="381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13071;p86"/>
          <p:cNvGrpSpPr/>
          <p:nvPr/>
        </p:nvGrpSpPr>
        <p:grpSpPr>
          <a:xfrm>
            <a:off x="10815652" y="3741718"/>
            <a:ext cx="274550" cy="354728"/>
            <a:chOff x="5803988" y="4268082"/>
            <a:chExt cx="274550" cy="354728"/>
          </a:xfrm>
        </p:grpSpPr>
        <p:sp>
          <p:nvSpPr>
            <p:cNvPr id="934" name="Google Shape;13072;p86"/>
            <p:cNvSpPr/>
            <p:nvPr/>
          </p:nvSpPr>
          <p:spPr>
            <a:xfrm>
              <a:off x="5803988" y="4519877"/>
              <a:ext cx="274550" cy="102933"/>
            </a:xfrm>
            <a:custGeom>
              <a:avLst/>
              <a:gdLst/>
              <a:ahLst/>
              <a:cxnLst/>
              <a:rect l="l" t="t" r="r" b="b"/>
              <a:pathLst>
                <a:path w="10485" h="3931" extrusionOk="0">
                  <a:moveTo>
                    <a:pt x="3721" y="0"/>
                  </a:moveTo>
                  <a:lnTo>
                    <a:pt x="945" y="811"/>
                  </a:lnTo>
                  <a:cubicBezTo>
                    <a:pt x="382" y="973"/>
                    <a:pt x="0" y="1489"/>
                    <a:pt x="0" y="2070"/>
                  </a:cubicBezTo>
                  <a:lnTo>
                    <a:pt x="0" y="3272"/>
                  </a:lnTo>
                  <a:cubicBezTo>
                    <a:pt x="0" y="3635"/>
                    <a:pt x="296" y="3931"/>
                    <a:pt x="659" y="3931"/>
                  </a:cubicBezTo>
                  <a:lnTo>
                    <a:pt x="9836" y="3931"/>
                  </a:lnTo>
                  <a:cubicBezTo>
                    <a:pt x="10199" y="3931"/>
                    <a:pt x="10485" y="3635"/>
                    <a:pt x="10485" y="3272"/>
                  </a:cubicBezTo>
                  <a:lnTo>
                    <a:pt x="10485" y="2070"/>
                  </a:lnTo>
                  <a:cubicBezTo>
                    <a:pt x="10485" y="1489"/>
                    <a:pt x="10103" y="973"/>
                    <a:pt x="9540" y="811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73;p86"/>
            <p:cNvSpPr/>
            <p:nvPr/>
          </p:nvSpPr>
          <p:spPr>
            <a:xfrm>
              <a:off x="5870943" y="4519877"/>
              <a:ext cx="140666" cy="45745"/>
            </a:xfrm>
            <a:custGeom>
              <a:avLst/>
              <a:gdLst/>
              <a:ahLst/>
              <a:cxnLst/>
              <a:rect l="l" t="t" r="r" b="b"/>
              <a:pathLst>
                <a:path w="5372" h="1747" extrusionOk="0">
                  <a:moveTo>
                    <a:pt x="1164" y="0"/>
                  </a:moveTo>
                  <a:lnTo>
                    <a:pt x="0" y="344"/>
                  </a:lnTo>
                  <a:cubicBezTo>
                    <a:pt x="611" y="1221"/>
                    <a:pt x="1612" y="1746"/>
                    <a:pt x="2690" y="1746"/>
                  </a:cubicBezTo>
                  <a:cubicBezTo>
                    <a:pt x="3759" y="1746"/>
                    <a:pt x="4760" y="1221"/>
                    <a:pt x="5371" y="344"/>
                  </a:cubicBezTo>
                  <a:lnTo>
                    <a:pt x="42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74;p86"/>
            <p:cNvSpPr/>
            <p:nvPr/>
          </p:nvSpPr>
          <p:spPr>
            <a:xfrm>
              <a:off x="5849707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527" y="0"/>
                  </a:moveTo>
                  <a:lnTo>
                    <a:pt x="0" y="458"/>
                  </a:lnTo>
                  <a:lnTo>
                    <a:pt x="0" y="3807"/>
                  </a:lnTo>
                  <a:lnTo>
                    <a:pt x="1527" y="3807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75;p86"/>
            <p:cNvSpPr/>
            <p:nvPr/>
          </p:nvSpPr>
          <p:spPr>
            <a:xfrm>
              <a:off x="5870943" y="4523360"/>
              <a:ext cx="18748" cy="25007"/>
            </a:xfrm>
            <a:custGeom>
              <a:avLst/>
              <a:gdLst/>
              <a:ahLst/>
              <a:cxnLst/>
              <a:rect l="l" t="t" r="r" b="b"/>
              <a:pathLst>
                <a:path w="716" h="955" extrusionOk="0">
                  <a:moveTo>
                    <a:pt x="716" y="1"/>
                  </a:moveTo>
                  <a:lnTo>
                    <a:pt x="0" y="211"/>
                  </a:lnTo>
                  <a:cubicBezTo>
                    <a:pt x="200" y="497"/>
                    <a:pt x="439" y="745"/>
                    <a:pt x="716" y="955"/>
                  </a:cubicBezTo>
                  <a:lnTo>
                    <a:pt x="716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6;p86"/>
            <p:cNvSpPr/>
            <p:nvPr/>
          </p:nvSpPr>
          <p:spPr>
            <a:xfrm>
              <a:off x="5992835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" y="0"/>
                  </a:moveTo>
                  <a:lnTo>
                    <a:pt x="1" y="3807"/>
                  </a:lnTo>
                  <a:lnTo>
                    <a:pt x="1527" y="3807"/>
                  </a:lnTo>
                  <a:lnTo>
                    <a:pt x="1527" y="4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77;p86"/>
            <p:cNvSpPr/>
            <p:nvPr/>
          </p:nvSpPr>
          <p:spPr>
            <a:xfrm>
              <a:off x="5992835" y="4523124"/>
              <a:ext cx="18775" cy="25007"/>
            </a:xfrm>
            <a:custGeom>
              <a:avLst/>
              <a:gdLst/>
              <a:ahLst/>
              <a:cxnLst/>
              <a:rect l="l" t="t" r="r" b="b"/>
              <a:pathLst>
                <a:path w="717" h="955" extrusionOk="0">
                  <a:moveTo>
                    <a:pt x="1" y="0"/>
                  </a:moveTo>
                  <a:lnTo>
                    <a:pt x="1" y="954"/>
                  </a:lnTo>
                  <a:cubicBezTo>
                    <a:pt x="277" y="744"/>
                    <a:pt x="516" y="496"/>
                    <a:pt x="716" y="22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3078;p86"/>
            <p:cNvSpPr/>
            <p:nvPr/>
          </p:nvSpPr>
          <p:spPr>
            <a:xfrm>
              <a:off x="5866924" y="4342500"/>
              <a:ext cx="157395" cy="36274"/>
            </a:xfrm>
            <a:custGeom>
              <a:avLst/>
              <a:gdLst/>
              <a:ahLst/>
              <a:cxnLst/>
              <a:rect l="l" t="t" r="r" b="b"/>
              <a:pathLst>
                <a:path w="5677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5677" y="1308"/>
                  </a:lnTo>
                  <a:lnTo>
                    <a:pt x="5677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079;p86"/>
            <p:cNvSpPr/>
            <p:nvPr/>
          </p:nvSpPr>
          <p:spPr>
            <a:xfrm>
              <a:off x="5844942" y="4376724"/>
              <a:ext cx="192643" cy="74470"/>
            </a:xfrm>
            <a:custGeom>
              <a:avLst/>
              <a:gdLst/>
              <a:ahLst/>
              <a:cxnLst/>
              <a:rect l="l" t="t" r="r" b="b"/>
              <a:pathLst>
                <a:path w="7357" h="2844" extrusionOk="0">
                  <a:moveTo>
                    <a:pt x="840" y="1"/>
                  </a:moveTo>
                  <a:lnTo>
                    <a:pt x="840" y="1098"/>
                  </a:lnTo>
                  <a:lnTo>
                    <a:pt x="735" y="1098"/>
                  </a:lnTo>
                  <a:cubicBezTo>
                    <a:pt x="1" y="1098"/>
                    <a:pt x="1" y="2186"/>
                    <a:pt x="735" y="2186"/>
                  </a:cubicBezTo>
                  <a:lnTo>
                    <a:pt x="840" y="2186"/>
                  </a:lnTo>
                  <a:lnTo>
                    <a:pt x="840" y="2844"/>
                  </a:lnTo>
                  <a:lnTo>
                    <a:pt x="6517" y="2844"/>
                  </a:lnTo>
                  <a:lnTo>
                    <a:pt x="6517" y="2186"/>
                  </a:lnTo>
                  <a:lnTo>
                    <a:pt x="6631" y="2186"/>
                  </a:lnTo>
                  <a:cubicBezTo>
                    <a:pt x="7356" y="2186"/>
                    <a:pt x="7356" y="1088"/>
                    <a:pt x="6631" y="1088"/>
                  </a:cubicBezTo>
                  <a:lnTo>
                    <a:pt x="6631" y="1098"/>
                  </a:lnTo>
                  <a:lnTo>
                    <a:pt x="6517" y="1098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080;p86"/>
            <p:cNvSpPr/>
            <p:nvPr/>
          </p:nvSpPr>
          <p:spPr>
            <a:xfrm>
              <a:off x="5848948" y="4376724"/>
              <a:ext cx="166903" cy="74470"/>
            </a:xfrm>
            <a:custGeom>
              <a:avLst/>
              <a:gdLst/>
              <a:ahLst/>
              <a:cxnLst/>
              <a:rect l="l" t="t" r="r" b="b"/>
              <a:pathLst>
                <a:path w="6374" h="2844" extrusionOk="0">
                  <a:moveTo>
                    <a:pt x="687" y="1"/>
                  </a:moveTo>
                  <a:lnTo>
                    <a:pt x="687" y="1098"/>
                  </a:lnTo>
                  <a:lnTo>
                    <a:pt x="611" y="1098"/>
                  </a:lnTo>
                  <a:cubicBezTo>
                    <a:pt x="605" y="1098"/>
                    <a:pt x="599" y="1098"/>
                    <a:pt x="592" y="1098"/>
                  </a:cubicBezTo>
                  <a:cubicBezTo>
                    <a:pt x="314" y="1098"/>
                    <a:pt x="76" y="1305"/>
                    <a:pt x="39" y="1585"/>
                  </a:cubicBezTo>
                  <a:cubicBezTo>
                    <a:pt x="1" y="1909"/>
                    <a:pt x="258" y="2186"/>
                    <a:pt x="582" y="2186"/>
                  </a:cubicBezTo>
                  <a:lnTo>
                    <a:pt x="687" y="2186"/>
                  </a:lnTo>
                  <a:lnTo>
                    <a:pt x="687" y="2844"/>
                  </a:lnTo>
                  <a:lnTo>
                    <a:pt x="1565" y="2844"/>
                  </a:lnTo>
                  <a:lnTo>
                    <a:pt x="1565" y="1747"/>
                  </a:lnTo>
                  <a:cubicBezTo>
                    <a:pt x="1565" y="1022"/>
                    <a:pt x="2147" y="440"/>
                    <a:pt x="2872" y="440"/>
                  </a:cubicBezTo>
                  <a:lnTo>
                    <a:pt x="6373" y="440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081;p86"/>
            <p:cNvSpPr/>
            <p:nvPr/>
          </p:nvSpPr>
          <p:spPr>
            <a:xfrm>
              <a:off x="5866937" y="4439699"/>
              <a:ext cx="148652" cy="114428"/>
            </a:xfrm>
            <a:custGeom>
              <a:avLst/>
              <a:gdLst/>
              <a:ahLst/>
              <a:cxnLst/>
              <a:rect l="l" t="t" r="r" b="b"/>
              <a:pathLst>
                <a:path w="5677" h="4370" extrusionOk="0">
                  <a:moveTo>
                    <a:pt x="0" y="0"/>
                  </a:moveTo>
                  <a:lnTo>
                    <a:pt x="0" y="1536"/>
                  </a:lnTo>
                  <a:cubicBezTo>
                    <a:pt x="0" y="3100"/>
                    <a:pt x="1269" y="4369"/>
                    <a:pt x="2843" y="4369"/>
                  </a:cubicBezTo>
                  <a:cubicBezTo>
                    <a:pt x="4408" y="4369"/>
                    <a:pt x="5677" y="3100"/>
                    <a:pt x="5677" y="1536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082;p86"/>
            <p:cNvSpPr/>
            <p:nvPr/>
          </p:nvSpPr>
          <p:spPr>
            <a:xfrm>
              <a:off x="5901161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083;p86"/>
            <p:cNvSpPr/>
            <p:nvPr/>
          </p:nvSpPr>
          <p:spPr>
            <a:xfrm>
              <a:off x="5969844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1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084;p86"/>
            <p:cNvSpPr/>
            <p:nvPr/>
          </p:nvSpPr>
          <p:spPr>
            <a:xfrm>
              <a:off x="5915877" y="4456745"/>
              <a:ext cx="50773" cy="17465"/>
            </a:xfrm>
            <a:custGeom>
              <a:avLst/>
              <a:gdLst/>
              <a:ahLst/>
              <a:cxnLst/>
              <a:rect l="l" t="t" r="r" b="b"/>
              <a:pathLst>
                <a:path w="1939" h="667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36" y="666"/>
                  </a:cubicBezTo>
                  <a:cubicBezTo>
                    <a:pt x="949" y="666"/>
                    <a:pt x="962" y="666"/>
                    <a:pt x="974" y="666"/>
                  </a:cubicBezTo>
                  <a:cubicBezTo>
                    <a:pt x="986" y="666"/>
                    <a:pt x="998" y="666"/>
                    <a:pt x="1010" y="666"/>
                  </a:cubicBezTo>
                  <a:cubicBezTo>
                    <a:pt x="1285" y="666"/>
                    <a:pt x="1565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7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085;p86"/>
            <p:cNvSpPr/>
            <p:nvPr/>
          </p:nvSpPr>
          <p:spPr>
            <a:xfrm>
              <a:off x="5884167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2176" y="0"/>
                  </a:moveTo>
                  <a:cubicBezTo>
                    <a:pt x="1413" y="0"/>
                    <a:pt x="668" y="191"/>
                    <a:pt x="1" y="553"/>
                  </a:cubicBezTo>
                  <a:cubicBezTo>
                    <a:pt x="2109" y="3635"/>
                    <a:pt x="4542" y="5018"/>
                    <a:pt x="5019" y="5247"/>
                  </a:cubicBezTo>
                  <a:cubicBezTo>
                    <a:pt x="5092" y="5276"/>
                    <a:pt x="5170" y="5289"/>
                    <a:pt x="5250" y="5289"/>
                  </a:cubicBezTo>
                  <a:cubicBezTo>
                    <a:pt x="5274" y="5289"/>
                    <a:pt x="5299" y="5287"/>
                    <a:pt x="5324" y="5285"/>
                  </a:cubicBezTo>
                  <a:cubicBezTo>
                    <a:pt x="5830" y="4732"/>
                    <a:pt x="6106" y="4026"/>
                    <a:pt x="6116" y="3282"/>
                  </a:cubicBezTo>
                  <a:cubicBezTo>
                    <a:pt x="6116" y="1469"/>
                    <a:pt x="4351" y="0"/>
                    <a:pt x="217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086;p86"/>
            <p:cNvSpPr/>
            <p:nvPr/>
          </p:nvSpPr>
          <p:spPr>
            <a:xfrm>
              <a:off x="5838212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3940" y="0"/>
                  </a:moveTo>
                  <a:cubicBezTo>
                    <a:pt x="1765" y="0"/>
                    <a:pt x="0" y="1469"/>
                    <a:pt x="0" y="3282"/>
                  </a:cubicBezTo>
                  <a:cubicBezTo>
                    <a:pt x="10" y="4026"/>
                    <a:pt x="287" y="4732"/>
                    <a:pt x="792" y="5285"/>
                  </a:cubicBezTo>
                  <a:cubicBezTo>
                    <a:pt x="815" y="5287"/>
                    <a:pt x="838" y="5289"/>
                    <a:pt x="862" y="5289"/>
                  </a:cubicBezTo>
                  <a:cubicBezTo>
                    <a:pt x="941" y="5289"/>
                    <a:pt x="1025" y="5276"/>
                    <a:pt x="1097" y="5247"/>
                  </a:cubicBezTo>
                  <a:cubicBezTo>
                    <a:pt x="1574" y="5018"/>
                    <a:pt x="4007" y="3635"/>
                    <a:pt x="6115" y="553"/>
                  </a:cubicBezTo>
                  <a:cubicBezTo>
                    <a:pt x="5448" y="191"/>
                    <a:pt x="4704" y="0"/>
                    <a:pt x="394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087;p86"/>
            <p:cNvSpPr/>
            <p:nvPr/>
          </p:nvSpPr>
          <p:spPr>
            <a:xfrm>
              <a:off x="5866701" y="4439699"/>
              <a:ext cx="86201" cy="114428"/>
            </a:xfrm>
            <a:custGeom>
              <a:avLst/>
              <a:gdLst/>
              <a:ahLst/>
              <a:cxnLst/>
              <a:rect l="l" t="t" r="r" b="b"/>
              <a:pathLst>
                <a:path w="3292" h="4370" extrusionOk="0">
                  <a:moveTo>
                    <a:pt x="9" y="0"/>
                  </a:moveTo>
                  <a:lnTo>
                    <a:pt x="9" y="1536"/>
                  </a:lnTo>
                  <a:cubicBezTo>
                    <a:pt x="1" y="3122"/>
                    <a:pt x="1292" y="4370"/>
                    <a:pt x="2823" y="4370"/>
                  </a:cubicBezTo>
                  <a:cubicBezTo>
                    <a:pt x="2977" y="4370"/>
                    <a:pt x="3133" y="4357"/>
                    <a:pt x="3291" y="4331"/>
                  </a:cubicBezTo>
                  <a:cubicBezTo>
                    <a:pt x="1908" y="4121"/>
                    <a:pt x="887" y="2929"/>
                    <a:pt x="878" y="153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088;p86"/>
            <p:cNvSpPr/>
            <p:nvPr/>
          </p:nvSpPr>
          <p:spPr>
            <a:xfrm>
              <a:off x="5935620" y="4571331"/>
              <a:ext cx="11286" cy="11521"/>
            </a:xfrm>
            <a:custGeom>
              <a:avLst/>
              <a:gdLst/>
              <a:ahLst/>
              <a:cxnLst/>
              <a:rect l="l" t="t" r="r" b="b"/>
              <a:pathLst>
                <a:path w="431" h="44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089;p86"/>
            <p:cNvSpPr/>
            <p:nvPr/>
          </p:nvSpPr>
          <p:spPr>
            <a:xfrm>
              <a:off x="5935620" y="4600056"/>
              <a:ext cx="11286" cy="11260"/>
            </a:xfrm>
            <a:custGeom>
              <a:avLst/>
              <a:gdLst/>
              <a:ahLst/>
              <a:cxnLst/>
              <a:rect l="l" t="t" r="r" b="b"/>
              <a:pathLst>
                <a:path w="431" h="430" extrusionOk="0">
                  <a:moveTo>
                    <a:pt x="220" y="1"/>
                  </a:moveTo>
                  <a:cubicBezTo>
                    <a:pt x="96" y="1"/>
                    <a:pt x="1" y="96"/>
                    <a:pt x="1" y="210"/>
                  </a:cubicBezTo>
                  <a:cubicBezTo>
                    <a:pt x="1" y="335"/>
                    <a:pt x="96" y="430"/>
                    <a:pt x="220" y="430"/>
                  </a:cubicBezTo>
                  <a:cubicBezTo>
                    <a:pt x="335" y="430"/>
                    <a:pt x="430" y="335"/>
                    <a:pt x="430" y="21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090;p86"/>
            <p:cNvSpPr/>
            <p:nvPr/>
          </p:nvSpPr>
          <p:spPr>
            <a:xfrm>
              <a:off x="5832713" y="4571331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1"/>
                  </a:moveTo>
                  <a:cubicBezTo>
                    <a:pt x="287" y="1"/>
                    <a:pt x="0" y="296"/>
                    <a:pt x="0" y="659"/>
                  </a:cubicBezTo>
                  <a:lnTo>
                    <a:pt x="0" y="1966"/>
                  </a:lnTo>
                  <a:lnTo>
                    <a:pt x="649" y="196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091;p86"/>
            <p:cNvSpPr/>
            <p:nvPr/>
          </p:nvSpPr>
          <p:spPr>
            <a:xfrm>
              <a:off x="5849707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0" y="1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092;p86"/>
            <p:cNvSpPr/>
            <p:nvPr/>
          </p:nvSpPr>
          <p:spPr>
            <a:xfrm>
              <a:off x="6032793" y="4571331"/>
              <a:ext cx="17282" cy="51480"/>
            </a:xfrm>
            <a:custGeom>
              <a:avLst/>
              <a:gdLst/>
              <a:ahLst/>
              <a:cxnLst/>
              <a:rect l="l" t="t" r="r" b="b"/>
              <a:pathLst>
                <a:path w="660" h="1966" extrusionOk="0">
                  <a:moveTo>
                    <a:pt x="1" y="1"/>
                  </a:moveTo>
                  <a:lnTo>
                    <a:pt x="1" y="1966"/>
                  </a:lnTo>
                  <a:lnTo>
                    <a:pt x="659" y="1966"/>
                  </a:lnTo>
                  <a:lnTo>
                    <a:pt x="659" y="659"/>
                  </a:lnTo>
                  <a:cubicBezTo>
                    <a:pt x="650" y="296"/>
                    <a:pt x="363" y="1"/>
                    <a:pt x="1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093;p86"/>
            <p:cNvSpPr/>
            <p:nvPr/>
          </p:nvSpPr>
          <p:spPr>
            <a:xfrm>
              <a:off x="6021324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439" y="1"/>
                  </a:moveTo>
                  <a:cubicBezTo>
                    <a:pt x="191" y="1"/>
                    <a:pt x="0" y="191"/>
                    <a:pt x="0" y="439"/>
                  </a:cubicBezTo>
                  <a:lnTo>
                    <a:pt x="0" y="1966"/>
                  </a:lnTo>
                  <a:lnTo>
                    <a:pt x="439" y="1966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13094;p86"/>
          <p:cNvGrpSpPr/>
          <p:nvPr/>
        </p:nvGrpSpPr>
        <p:grpSpPr>
          <a:xfrm>
            <a:off x="10364013" y="3741718"/>
            <a:ext cx="274550" cy="354728"/>
            <a:chOff x="5352349" y="4268082"/>
            <a:chExt cx="274550" cy="354728"/>
          </a:xfrm>
        </p:grpSpPr>
        <p:sp>
          <p:nvSpPr>
            <p:cNvPr id="957" name="Google Shape;13095;p86"/>
            <p:cNvSpPr/>
            <p:nvPr/>
          </p:nvSpPr>
          <p:spPr>
            <a:xfrm>
              <a:off x="5352349" y="4502647"/>
              <a:ext cx="274550" cy="120163"/>
            </a:xfrm>
            <a:custGeom>
              <a:avLst/>
              <a:gdLst/>
              <a:ahLst/>
              <a:cxnLst/>
              <a:rect l="l" t="t" r="r" b="b"/>
              <a:pathLst>
                <a:path w="10485" h="4589" extrusionOk="0">
                  <a:moveTo>
                    <a:pt x="5247" y="0"/>
                  </a:moveTo>
                  <a:lnTo>
                    <a:pt x="1097" y="1212"/>
                  </a:lnTo>
                  <a:cubicBezTo>
                    <a:pt x="449" y="1402"/>
                    <a:pt x="0" y="2003"/>
                    <a:pt x="0" y="2681"/>
                  </a:cubicBezTo>
                  <a:lnTo>
                    <a:pt x="0" y="3930"/>
                  </a:lnTo>
                  <a:cubicBezTo>
                    <a:pt x="0" y="4293"/>
                    <a:pt x="296" y="4589"/>
                    <a:pt x="658" y="4589"/>
                  </a:cubicBezTo>
                  <a:lnTo>
                    <a:pt x="9826" y="4589"/>
                  </a:lnTo>
                  <a:cubicBezTo>
                    <a:pt x="10189" y="4589"/>
                    <a:pt x="10485" y="4293"/>
                    <a:pt x="10485" y="3930"/>
                  </a:cubicBezTo>
                  <a:lnTo>
                    <a:pt x="10485" y="2681"/>
                  </a:lnTo>
                  <a:cubicBezTo>
                    <a:pt x="10485" y="2003"/>
                    <a:pt x="10036" y="1402"/>
                    <a:pt x="9387" y="1212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096;p86"/>
            <p:cNvSpPr/>
            <p:nvPr/>
          </p:nvSpPr>
          <p:spPr>
            <a:xfrm>
              <a:off x="5449522" y="4468424"/>
              <a:ext cx="80205" cy="154387"/>
            </a:xfrm>
            <a:custGeom>
              <a:avLst/>
              <a:gdLst/>
              <a:ahLst/>
              <a:cxnLst/>
              <a:rect l="l" t="t" r="r" b="b"/>
              <a:pathLst>
                <a:path w="3063" h="5896" extrusionOk="0">
                  <a:moveTo>
                    <a:pt x="0" y="0"/>
                  </a:moveTo>
                  <a:lnTo>
                    <a:pt x="0" y="5896"/>
                  </a:lnTo>
                  <a:lnTo>
                    <a:pt x="3062" y="5896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097;p86"/>
            <p:cNvSpPr/>
            <p:nvPr/>
          </p:nvSpPr>
          <p:spPr>
            <a:xfrm>
              <a:off x="5449522" y="4468162"/>
              <a:ext cx="80205" cy="28882"/>
            </a:xfrm>
            <a:custGeom>
              <a:avLst/>
              <a:gdLst/>
              <a:ahLst/>
              <a:cxnLst/>
              <a:rect l="l" t="t" r="r" b="b"/>
              <a:pathLst>
                <a:path w="3063" h="1103" extrusionOk="0">
                  <a:moveTo>
                    <a:pt x="0" y="1"/>
                  </a:moveTo>
                  <a:lnTo>
                    <a:pt x="0" y="716"/>
                  </a:lnTo>
                  <a:cubicBezTo>
                    <a:pt x="477" y="974"/>
                    <a:pt x="1004" y="1102"/>
                    <a:pt x="1531" y="1102"/>
                  </a:cubicBezTo>
                  <a:cubicBezTo>
                    <a:pt x="2058" y="1102"/>
                    <a:pt x="2585" y="974"/>
                    <a:pt x="3062" y="716"/>
                  </a:cubicBezTo>
                  <a:lnTo>
                    <a:pt x="306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098;p86"/>
            <p:cNvSpPr/>
            <p:nvPr/>
          </p:nvSpPr>
          <p:spPr>
            <a:xfrm>
              <a:off x="5529700" y="4456928"/>
              <a:ext cx="64729" cy="165882"/>
            </a:xfrm>
            <a:custGeom>
              <a:avLst/>
              <a:gdLst/>
              <a:ahLst/>
              <a:cxnLst/>
              <a:rect l="l" t="t" r="r" b="b"/>
              <a:pathLst>
                <a:path w="2472" h="6335" extrusionOk="0">
                  <a:moveTo>
                    <a:pt x="0" y="0"/>
                  </a:moveTo>
                  <a:lnTo>
                    <a:pt x="0" y="6335"/>
                  </a:lnTo>
                  <a:lnTo>
                    <a:pt x="878" y="6335"/>
                  </a:lnTo>
                  <a:lnTo>
                    <a:pt x="878" y="3940"/>
                  </a:lnTo>
                  <a:cubicBezTo>
                    <a:pt x="878" y="3797"/>
                    <a:pt x="926" y="3654"/>
                    <a:pt x="1021" y="3540"/>
                  </a:cubicBezTo>
                  <a:lnTo>
                    <a:pt x="2309" y="1927"/>
                  </a:lnTo>
                  <a:cubicBezTo>
                    <a:pt x="2471" y="1717"/>
                    <a:pt x="2424" y="1412"/>
                    <a:pt x="2195" y="12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099;p86"/>
            <p:cNvSpPr/>
            <p:nvPr/>
          </p:nvSpPr>
          <p:spPr>
            <a:xfrm>
              <a:off x="5384819" y="4456928"/>
              <a:ext cx="64965" cy="165882"/>
            </a:xfrm>
            <a:custGeom>
              <a:avLst/>
              <a:gdLst/>
              <a:ahLst/>
              <a:cxnLst/>
              <a:rect l="l" t="t" r="r" b="b"/>
              <a:pathLst>
                <a:path w="2481" h="6335" extrusionOk="0">
                  <a:moveTo>
                    <a:pt x="2481" y="0"/>
                  </a:moveTo>
                  <a:lnTo>
                    <a:pt x="287" y="1269"/>
                  </a:lnTo>
                  <a:cubicBezTo>
                    <a:pt x="58" y="1412"/>
                    <a:pt x="0" y="1717"/>
                    <a:pt x="172" y="1927"/>
                  </a:cubicBezTo>
                  <a:lnTo>
                    <a:pt x="1460" y="3540"/>
                  </a:lnTo>
                  <a:cubicBezTo>
                    <a:pt x="1546" y="3654"/>
                    <a:pt x="1603" y="3797"/>
                    <a:pt x="1603" y="3940"/>
                  </a:cubicBezTo>
                  <a:lnTo>
                    <a:pt x="1603" y="6335"/>
                  </a:lnTo>
                  <a:lnTo>
                    <a:pt x="2481" y="63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100;p86"/>
            <p:cNvSpPr/>
            <p:nvPr/>
          </p:nvSpPr>
          <p:spPr>
            <a:xfrm>
              <a:off x="5449522" y="4523622"/>
              <a:ext cx="80205" cy="99189"/>
            </a:xfrm>
            <a:custGeom>
              <a:avLst/>
              <a:gdLst/>
              <a:ahLst/>
              <a:cxnLst/>
              <a:rect l="l" t="t" r="r" b="b"/>
              <a:pathLst>
                <a:path w="3063" h="3788" extrusionOk="0">
                  <a:moveTo>
                    <a:pt x="0" y="0"/>
                  </a:moveTo>
                  <a:lnTo>
                    <a:pt x="0" y="3788"/>
                  </a:lnTo>
                  <a:lnTo>
                    <a:pt x="3062" y="3788"/>
                  </a:ln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101;p86"/>
            <p:cNvSpPr/>
            <p:nvPr/>
          </p:nvSpPr>
          <p:spPr>
            <a:xfrm>
              <a:off x="5449522" y="4523622"/>
              <a:ext cx="80205" cy="42053"/>
            </a:xfrm>
            <a:custGeom>
              <a:avLst/>
              <a:gdLst/>
              <a:ahLst/>
              <a:cxnLst/>
              <a:rect l="l" t="t" r="r" b="b"/>
              <a:pathLst>
                <a:path w="3063" h="1606" extrusionOk="0">
                  <a:moveTo>
                    <a:pt x="0" y="0"/>
                  </a:moveTo>
                  <a:lnTo>
                    <a:pt x="0" y="1155"/>
                  </a:lnTo>
                  <a:cubicBezTo>
                    <a:pt x="468" y="1455"/>
                    <a:pt x="999" y="1605"/>
                    <a:pt x="1531" y="1605"/>
                  </a:cubicBezTo>
                  <a:cubicBezTo>
                    <a:pt x="2063" y="1605"/>
                    <a:pt x="2595" y="1455"/>
                    <a:pt x="3062" y="1155"/>
                  </a:cubicBez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102;p86"/>
            <p:cNvSpPr/>
            <p:nvPr/>
          </p:nvSpPr>
          <p:spPr>
            <a:xfrm>
              <a:off x="5398042" y="4273817"/>
              <a:ext cx="183138" cy="125924"/>
            </a:xfrm>
            <a:custGeom>
              <a:avLst/>
              <a:gdLst/>
              <a:ahLst/>
              <a:cxnLst/>
              <a:rect l="l" t="t" r="r" b="b"/>
              <a:pathLst>
                <a:path w="6994" h="4809" extrusionOk="0">
                  <a:moveTo>
                    <a:pt x="350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809"/>
                  </a:lnTo>
                  <a:lnTo>
                    <a:pt x="6994" y="4809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103;p86"/>
            <p:cNvSpPr/>
            <p:nvPr/>
          </p:nvSpPr>
          <p:spPr>
            <a:xfrm>
              <a:off x="5397833" y="4273817"/>
              <a:ext cx="106154" cy="125924"/>
            </a:xfrm>
            <a:custGeom>
              <a:avLst/>
              <a:gdLst/>
              <a:ahLst/>
              <a:cxnLst/>
              <a:rect l="l" t="t" r="r" b="b"/>
              <a:pathLst>
                <a:path w="4054" h="4809" extrusionOk="0">
                  <a:moveTo>
                    <a:pt x="3478" y="0"/>
                  </a:moveTo>
                  <a:cubicBezTo>
                    <a:pt x="1591" y="0"/>
                    <a:pt x="0" y="1542"/>
                    <a:pt x="9" y="3502"/>
                  </a:cubicBezTo>
                  <a:lnTo>
                    <a:pt x="9" y="4809"/>
                  </a:lnTo>
                  <a:lnTo>
                    <a:pt x="1106" y="4809"/>
                  </a:lnTo>
                  <a:lnTo>
                    <a:pt x="1106" y="3502"/>
                  </a:lnTo>
                  <a:cubicBezTo>
                    <a:pt x="1106" y="1784"/>
                    <a:pt x="2356" y="315"/>
                    <a:pt x="4054" y="48"/>
                  </a:cubicBezTo>
                  <a:cubicBezTo>
                    <a:pt x="3860" y="16"/>
                    <a:pt x="3667" y="0"/>
                    <a:pt x="3478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104;p86"/>
            <p:cNvSpPr/>
            <p:nvPr/>
          </p:nvSpPr>
          <p:spPr>
            <a:xfrm>
              <a:off x="5363818" y="4348261"/>
              <a:ext cx="251585" cy="91438"/>
            </a:xfrm>
            <a:custGeom>
              <a:avLst/>
              <a:gdLst/>
              <a:ahLst/>
              <a:cxnLst/>
              <a:rect l="l" t="t" r="r" b="b"/>
              <a:pathLst>
                <a:path w="9608" h="3492" extrusionOk="0">
                  <a:moveTo>
                    <a:pt x="1747" y="0"/>
                  </a:moveTo>
                  <a:cubicBezTo>
                    <a:pt x="783" y="0"/>
                    <a:pt x="1" y="783"/>
                    <a:pt x="1" y="1746"/>
                  </a:cubicBezTo>
                  <a:cubicBezTo>
                    <a:pt x="1" y="2710"/>
                    <a:pt x="783" y="3492"/>
                    <a:pt x="1747" y="3492"/>
                  </a:cubicBezTo>
                  <a:lnTo>
                    <a:pt x="7862" y="3492"/>
                  </a:lnTo>
                  <a:cubicBezTo>
                    <a:pt x="8825" y="3492"/>
                    <a:pt x="9608" y="2710"/>
                    <a:pt x="9608" y="1746"/>
                  </a:cubicBezTo>
                  <a:cubicBezTo>
                    <a:pt x="9608" y="783"/>
                    <a:pt x="8825" y="0"/>
                    <a:pt x="7862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105;p86"/>
            <p:cNvSpPr/>
            <p:nvPr/>
          </p:nvSpPr>
          <p:spPr>
            <a:xfrm>
              <a:off x="5363818" y="4359494"/>
              <a:ext cx="251585" cy="91700"/>
            </a:xfrm>
            <a:custGeom>
              <a:avLst/>
              <a:gdLst/>
              <a:ahLst/>
              <a:cxnLst/>
              <a:rect l="l" t="t" r="r" b="b"/>
              <a:pathLst>
                <a:path w="9608" h="3502" extrusionOk="0">
                  <a:moveTo>
                    <a:pt x="1747" y="1"/>
                  </a:moveTo>
                  <a:cubicBezTo>
                    <a:pt x="783" y="1"/>
                    <a:pt x="1" y="783"/>
                    <a:pt x="1" y="1746"/>
                  </a:cubicBezTo>
                  <a:cubicBezTo>
                    <a:pt x="1" y="2720"/>
                    <a:pt x="783" y="3502"/>
                    <a:pt x="1747" y="3502"/>
                  </a:cubicBezTo>
                  <a:lnTo>
                    <a:pt x="7862" y="3502"/>
                  </a:lnTo>
                  <a:cubicBezTo>
                    <a:pt x="8825" y="3502"/>
                    <a:pt x="9608" y="2720"/>
                    <a:pt x="9608" y="1746"/>
                  </a:cubicBezTo>
                  <a:cubicBezTo>
                    <a:pt x="9608" y="783"/>
                    <a:pt x="8825" y="1"/>
                    <a:pt x="7862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106;p86"/>
            <p:cNvSpPr/>
            <p:nvPr/>
          </p:nvSpPr>
          <p:spPr>
            <a:xfrm>
              <a:off x="5394298" y="4359756"/>
              <a:ext cx="190627" cy="125924"/>
            </a:xfrm>
            <a:custGeom>
              <a:avLst/>
              <a:gdLst/>
              <a:ahLst/>
              <a:cxnLst/>
              <a:rect l="l" t="t" r="r" b="b"/>
              <a:pathLst>
                <a:path w="7280" h="4809" extrusionOk="0">
                  <a:moveTo>
                    <a:pt x="802" y="0"/>
                  </a:moveTo>
                  <a:lnTo>
                    <a:pt x="802" y="1088"/>
                  </a:lnTo>
                  <a:lnTo>
                    <a:pt x="583" y="1088"/>
                  </a:lnTo>
                  <a:cubicBezTo>
                    <a:pt x="1" y="1088"/>
                    <a:pt x="1" y="1965"/>
                    <a:pt x="583" y="1965"/>
                  </a:cubicBezTo>
                  <a:lnTo>
                    <a:pt x="802" y="1965"/>
                  </a:lnTo>
                  <a:cubicBezTo>
                    <a:pt x="802" y="3530"/>
                    <a:pt x="2071" y="4808"/>
                    <a:pt x="3645" y="4808"/>
                  </a:cubicBezTo>
                  <a:cubicBezTo>
                    <a:pt x="5210" y="4808"/>
                    <a:pt x="6488" y="3530"/>
                    <a:pt x="6488" y="1965"/>
                  </a:cubicBezTo>
                  <a:lnTo>
                    <a:pt x="6698" y="1965"/>
                  </a:lnTo>
                  <a:cubicBezTo>
                    <a:pt x="7280" y="1965"/>
                    <a:pt x="7280" y="1088"/>
                    <a:pt x="6698" y="1088"/>
                  </a:cubicBezTo>
                  <a:lnTo>
                    <a:pt x="6488" y="1088"/>
                  </a:lnTo>
                  <a:lnTo>
                    <a:pt x="648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107;p86"/>
            <p:cNvSpPr/>
            <p:nvPr/>
          </p:nvSpPr>
          <p:spPr>
            <a:xfrm>
              <a:off x="5397047" y="4359756"/>
              <a:ext cx="144175" cy="125688"/>
            </a:xfrm>
            <a:custGeom>
              <a:avLst/>
              <a:gdLst/>
              <a:ahLst/>
              <a:cxnLst/>
              <a:rect l="l" t="t" r="r" b="b"/>
              <a:pathLst>
                <a:path w="5506" h="4800" extrusionOk="0">
                  <a:moveTo>
                    <a:pt x="697" y="0"/>
                  </a:moveTo>
                  <a:lnTo>
                    <a:pt x="697" y="1088"/>
                  </a:lnTo>
                  <a:lnTo>
                    <a:pt x="497" y="1088"/>
                  </a:lnTo>
                  <a:cubicBezTo>
                    <a:pt x="287" y="1088"/>
                    <a:pt x="96" y="1231"/>
                    <a:pt x="48" y="1450"/>
                  </a:cubicBezTo>
                  <a:cubicBezTo>
                    <a:pt x="1" y="1717"/>
                    <a:pt x="211" y="1956"/>
                    <a:pt x="478" y="1956"/>
                  </a:cubicBezTo>
                  <a:lnTo>
                    <a:pt x="697" y="1956"/>
                  </a:lnTo>
                  <a:cubicBezTo>
                    <a:pt x="680" y="3543"/>
                    <a:pt x="1972" y="4799"/>
                    <a:pt x="3504" y="4799"/>
                  </a:cubicBezTo>
                  <a:cubicBezTo>
                    <a:pt x="3657" y="4799"/>
                    <a:pt x="3813" y="4787"/>
                    <a:pt x="3969" y="4761"/>
                  </a:cubicBezTo>
                  <a:cubicBezTo>
                    <a:pt x="2586" y="4551"/>
                    <a:pt x="1565" y="3358"/>
                    <a:pt x="1565" y="1956"/>
                  </a:cubicBezTo>
                  <a:lnTo>
                    <a:pt x="1565" y="1736"/>
                  </a:lnTo>
                  <a:cubicBezTo>
                    <a:pt x="1565" y="1011"/>
                    <a:pt x="2157" y="430"/>
                    <a:pt x="2882" y="430"/>
                  </a:cubicBezTo>
                  <a:lnTo>
                    <a:pt x="5066" y="430"/>
                  </a:lnTo>
                  <a:cubicBezTo>
                    <a:pt x="5305" y="430"/>
                    <a:pt x="5496" y="239"/>
                    <a:pt x="550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108;p86"/>
            <p:cNvSpPr/>
            <p:nvPr/>
          </p:nvSpPr>
          <p:spPr>
            <a:xfrm>
              <a:off x="5466752" y="4268082"/>
              <a:ext cx="45745" cy="65201"/>
            </a:xfrm>
            <a:custGeom>
              <a:avLst/>
              <a:gdLst/>
              <a:ahLst/>
              <a:cxnLst/>
              <a:rect l="l" t="t" r="r" b="b"/>
              <a:pathLst>
                <a:path w="1747" h="2490" extrusionOk="0">
                  <a:moveTo>
                    <a:pt x="220" y="0"/>
                  </a:moveTo>
                  <a:cubicBezTo>
                    <a:pt x="96" y="0"/>
                    <a:pt x="0" y="9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9" y="2461"/>
                    <a:pt x="811" y="2490"/>
                    <a:pt x="875" y="2490"/>
                  </a:cubicBezTo>
                  <a:cubicBezTo>
                    <a:pt x="938" y="2490"/>
                    <a:pt x="1002" y="2461"/>
                    <a:pt x="1050" y="2404"/>
                  </a:cubicBezTo>
                  <a:lnTo>
                    <a:pt x="1508" y="1832"/>
                  </a:lnTo>
                  <a:cubicBezTo>
                    <a:pt x="1660" y="1631"/>
                    <a:pt x="1746" y="1393"/>
                    <a:pt x="1746" y="1145"/>
                  </a:cubicBezTo>
                  <a:lnTo>
                    <a:pt x="1746" y="220"/>
                  </a:lnTo>
                  <a:cubicBezTo>
                    <a:pt x="1746" y="105"/>
                    <a:pt x="1651" y="0"/>
                    <a:pt x="1527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109;p86"/>
            <p:cNvSpPr/>
            <p:nvPr/>
          </p:nvSpPr>
          <p:spPr>
            <a:xfrm>
              <a:off x="5466752" y="4268082"/>
              <a:ext cx="22755" cy="65201"/>
            </a:xfrm>
            <a:custGeom>
              <a:avLst/>
              <a:gdLst/>
              <a:ahLst/>
              <a:cxnLst/>
              <a:rect l="l" t="t" r="r" b="b"/>
              <a:pathLst>
                <a:path w="869" h="2490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5" y="2461"/>
                    <a:pt x="802" y="2490"/>
                    <a:pt x="869" y="2490"/>
                  </a:cubicBezTo>
                  <a:lnTo>
                    <a:pt x="86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110;p86"/>
            <p:cNvSpPr/>
            <p:nvPr/>
          </p:nvSpPr>
          <p:spPr>
            <a:xfrm>
              <a:off x="5449522" y="4388350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111;p86"/>
            <p:cNvSpPr/>
            <p:nvPr/>
          </p:nvSpPr>
          <p:spPr>
            <a:xfrm>
              <a:off x="5518205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112;p86"/>
            <p:cNvSpPr/>
            <p:nvPr/>
          </p:nvSpPr>
          <p:spPr>
            <a:xfrm>
              <a:off x="5442007" y="4371251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29"/>
                    <a:pt x="287" y="429"/>
                  </a:cubicBezTo>
                  <a:lnTo>
                    <a:pt x="726" y="429"/>
                  </a:lnTo>
                  <a:cubicBezTo>
                    <a:pt x="1012" y="42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113;p86"/>
            <p:cNvSpPr/>
            <p:nvPr/>
          </p:nvSpPr>
          <p:spPr>
            <a:xfrm>
              <a:off x="5464264" y="4428230"/>
              <a:ext cx="50720" cy="17256"/>
            </a:xfrm>
            <a:custGeom>
              <a:avLst/>
              <a:gdLst/>
              <a:ahLst/>
              <a:cxnLst/>
              <a:rect l="l" t="t" r="r" b="b"/>
              <a:pathLst>
                <a:path w="1937" h="659" extrusionOk="0">
                  <a:moveTo>
                    <a:pt x="315" y="1"/>
                  </a:moveTo>
                  <a:cubicBezTo>
                    <a:pt x="145" y="1"/>
                    <a:pt x="0" y="219"/>
                    <a:pt x="162" y="381"/>
                  </a:cubicBezTo>
                  <a:cubicBezTo>
                    <a:pt x="372" y="563"/>
                    <a:pt x="651" y="658"/>
                    <a:pt x="933" y="658"/>
                  </a:cubicBezTo>
                  <a:cubicBezTo>
                    <a:pt x="946" y="658"/>
                    <a:pt x="960" y="658"/>
                    <a:pt x="973" y="657"/>
                  </a:cubicBezTo>
                  <a:cubicBezTo>
                    <a:pt x="986" y="658"/>
                    <a:pt x="999" y="658"/>
                    <a:pt x="1012" y="658"/>
                  </a:cubicBezTo>
                  <a:cubicBezTo>
                    <a:pt x="1286" y="658"/>
                    <a:pt x="1565" y="563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7" y="171"/>
                    <a:pt x="1142" y="223"/>
                    <a:pt x="968" y="223"/>
                  </a:cubicBezTo>
                  <a:cubicBezTo>
                    <a:pt x="794" y="223"/>
                    <a:pt x="620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114;p86"/>
            <p:cNvSpPr/>
            <p:nvPr/>
          </p:nvSpPr>
          <p:spPr>
            <a:xfrm>
              <a:off x="5510716" y="4371251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29"/>
                    <a:pt x="287" y="429"/>
                  </a:cubicBezTo>
                  <a:lnTo>
                    <a:pt x="725" y="429"/>
                  </a:lnTo>
                  <a:cubicBezTo>
                    <a:pt x="1012" y="42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115;p86"/>
            <p:cNvSpPr/>
            <p:nvPr/>
          </p:nvSpPr>
          <p:spPr>
            <a:xfrm>
              <a:off x="5403803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220" y="0"/>
                  </a:moveTo>
                  <a:cubicBezTo>
                    <a:pt x="143" y="0"/>
                    <a:pt x="77" y="0"/>
                    <a:pt x="0" y="10"/>
                  </a:cubicBezTo>
                  <a:lnTo>
                    <a:pt x="0" y="1155"/>
                  </a:lnTo>
                  <a:lnTo>
                    <a:pt x="468" y="1116"/>
                  </a:lnTo>
                  <a:cubicBezTo>
                    <a:pt x="697" y="1097"/>
                    <a:pt x="878" y="916"/>
                    <a:pt x="878" y="687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116;p86"/>
            <p:cNvSpPr/>
            <p:nvPr/>
          </p:nvSpPr>
          <p:spPr>
            <a:xfrm>
              <a:off x="5552429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1" y="0"/>
                  </a:moveTo>
                  <a:lnTo>
                    <a:pt x="1" y="687"/>
                  </a:lnTo>
                  <a:cubicBezTo>
                    <a:pt x="1" y="916"/>
                    <a:pt x="182" y="1107"/>
                    <a:pt x="411" y="1116"/>
                  </a:cubicBezTo>
                  <a:lnTo>
                    <a:pt x="878" y="1155"/>
                  </a:lnTo>
                  <a:lnTo>
                    <a:pt x="878" y="10"/>
                  </a:lnTo>
                  <a:cubicBezTo>
                    <a:pt x="802" y="0"/>
                    <a:pt x="735" y="0"/>
                    <a:pt x="65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13117;p86"/>
          <p:cNvGrpSpPr/>
          <p:nvPr/>
        </p:nvGrpSpPr>
        <p:grpSpPr>
          <a:xfrm>
            <a:off x="12618490" y="1892926"/>
            <a:ext cx="274550" cy="354728"/>
            <a:chOff x="7606826" y="2419290"/>
            <a:chExt cx="274550" cy="354728"/>
          </a:xfrm>
        </p:grpSpPr>
        <p:sp>
          <p:nvSpPr>
            <p:cNvPr id="980" name="Google Shape;13118;p86"/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119;p86"/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120;p86"/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121;p86"/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122;p86"/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123;p86"/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124;p86"/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125;p86"/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126;p86"/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127;p86"/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128;p86"/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129;p86"/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130;p86"/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131;p86"/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132;p86"/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13133;p86"/>
          <p:cNvGrpSpPr/>
          <p:nvPr/>
        </p:nvGrpSpPr>
        <p:grpSpPr>
          <a:xfrm>
            <a:off x="12167846" y="1892926"/>
            <a:ext cx="274550" cy="354728"/>
            <a:chOff x="7156182" y="2419290"/>
            <a:chExt cx="274550" cy="354728"/>
          </a:xfrm>
        </p:grpSpPr>
        <p:sp>
          <p:nvSpPr>
            <p:cNvPr id="996" name="Google Shape;13134;p86"/>
            <p:cNvSpPr/>
            <p:nvPr/>
          </p:nvSpPr>
          <p:spPr>
            <a:xfrm>
              <a:off x="7156182" y="2602402"/>
              <a:ext cx="274550" cy="171616"/>
            </a:xfrm>
            <a:custGeom>
              <a:avLst/>
              <a:gdLst/>
              <a:ahLst/>
              <a:cxnLst/>
              <a:rect l="l" t="t" r="r" b="b"/>
              <a:pathLst>
                <a:path w="10485" h="6554" extrusionOk="0">
                  <a:moveTo>
                    <a:pt x="3711" y="0"/>
                  </a:moveTo>
                  <a:lnTo>
                    <a:pt x="3711" y="1250"/>
                  </a:lnTo>
                  <a:cubicBezTo>
                    <a:pt x="3711" y="1546"/>
                    <a:pt x="3520" y="1803"/>
                    <a:pt x="3244" y="1879"/>
                  </a:cubicBezTo>
                  <a:lnTo>
                    <a:pt x="935" y="2557"/>
                  </a:lnTo>
                  <a:cubicBezTo>
                    <a:pt x="382" y="2719"/>
                    <a:pt x="0" y="3234"/>
                    <a:pt x="0" y="3816"/>
                  </a:cubicBezTo>
                  <a:lnTo>
                    <a:pt x="0" y="5896"/>
                  </a:lnTo>
                  <a:cubicBezTo>
                    <a:pt x="0" y="6258"/>
                    <a:pt x="296" y="6554"/>
                    <a:pt x="658" y="6554"/>
                  </a:cubicBezTo>
                  <a:lnTo>
                    <a:pt x="9826" y="6554"/>
                  </a:lnTo>
                  <a:cubicBezTo>
                    <a:pt x="10189" y="6554"/>
                    <a:pt x="10484" y="6258"/>
                    <a:pt x="10484" y="5896"/>
                  </a:cubicBezTo>
                  <a:lnTo>
                    <a:pt x="10484" y="3826"/>
                  </a:lnTo>
                  <a:cubicBezTo>
                    <a:pt x="10484" y="3234"/>
                    <a:pt x="10103" y="2719"/>
                    <a:pt x="9540" y="2557"/>
                  </a:cubicBezTo>
                  <a:lnTo>
                    <a:pt x="7241" y="1879"/>
                  </a:lnTo>
                  <a:cubicBezTo>
                    <a:pt x="6955" y="1803"/>
                    <a:pt x="6764" y="1546"/>
                    <a:pt x="6764" y="125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135;p86"/>
            <p:cNvSpPr/>
            <p:nvPr/>
          </p:nvSpPr>
          <p:spPr>
            <a:xfrm>
              <a:off x="7156182" y="2654353"/>
              <a:ext cx="274550" cy="119665"/>
            </a:xfrm>
            <a:custGeom>
              <a:avLst/>
              <a:gdLst/>
              <a:ahLst/>
              <a:cxnLst/>
              <a:rect l="l" t="t" r="r" b="b"/>
              <a:pathLst>
                <a:path w="10485" h="4570" extrusionOk="0">
                  <a:moveTo>
                    <a:pt x="2881" y="0"/>
                  </a:moveTo>
                  <a:lnTo>
                    <a:pt x="935" y="573"/>
                  </a:lnTo>
                  <a:cubicBezTo>
                    <a:pt x="382" y="735"/>
                    <a:pt x="0" y="1250"/>
                    <a:pt x="0" y="1832"/>
                  </a:cubicBezTo>
                  <a:lnTo>
                    <a:pt x="0" y="3912"/>
                  </a:lnTo>
                  <a:cubicBezTo>
                    <a:pt x="0" y="4274"/>
                    <a:pt x="286" y="4570"/>
                    <a:pt x="649" y="4570"/>
                  </a:cubicBezTo>
                  <a:lnTo>
                    <a:pt x="9826" y="4570"/>
                  </a:lnTo>
                  <a:cubicBezTo>
                    <a:pt x="10189" y="4570"/>
                    <a:pt x="10484" y="4274"/>
                    <a:pt x="10484" y="3912"/>
                  </a:cubicBezTo>
                  <a:lnTo>
                    <a:pt x="10484" y="1842"/>
                  </a:lnTo>
                  <a:cubicBezTo>
                    <a:pt x="10484" y="1250"/>
                    <a:pt x="10103" y="735"/>
                    <a:pt x="9540" y="573"/>
                  </a:cubicBezTo>
                  <a:lnTo>
                    <a:pt x="7594" y="0"/>
                  </a:lnTo>
                  <a:cubicBezTo>
                    <a:pt x="7374" y="1136"/>
                    <a:pt x="6392" y="1946"/>
                    <a:pt x="5238" y="1946"/>
                  </a:cubicBezTo>
                  <a:cubicBezTo>
                    <a:pt x="4093" y="1946"/>
                    <a:pt x="3101" y="1136"/>
                    <a:pt x="28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136;p86"/>
            <p:cNvSpPr/>
            <p:nvPr/>
          </p:nvSpPr>
          <p:spPr>
            <a:xfrm>
              <a:off x="7253354" y="2602402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137;p86"/>
            <p:cNvSpPr/>
            <p:nvPr/>
          </p:nvSpPr>
          <p:spPr>
            <a:xfrm>
              <a:off x="7197135" y="2487974"/>
              <a:ext cx="192381" cy="131423"/>
            </a:xfrm>
            <a:custGeom>
              <a:avLst/>
              <a:gdLst/>
              <a:ahLst/>
              <a:cxnLst/>
              <a:rect l="l" t="t" r="r" b="b"/>
              <a:pathLst>
                <a:path w="7347" h="5019" extrusionOk="0">
                  <a:moveTo>
                    <a:pt x="840" y="1"/>
                  </a:moveTo>
                  <a:lnTo>
                    <a:pt x="840" y="1308"/>
                  </a:lnTo>
                  <a:lnTo>
                    <a:pt x="726" y="1308"/>
                  </a:lnTo>
                  <a:cubicBezTo>
                    <a:pt x="1" y="1308"/>
                    <a:pt x="1" y="2405"/>
                    <a:pt x="726" y="2405"/>
                  </a:cubicBezTo>
                  <a:lnTo>
                    <a:pt x="850" y="2405"/>
                  </a:lnTo>
                  <a:cubicBezTo>
                    <a:pt x="955" y="3884"/>
                    <a:pt x="2195" y="5019"/>
                    <a:pt x="3674" y="5019"/>
                  </a:cubicBezTo>
                  <a:cubicBezTo>
                    <a:pt x="5152" y="5019"/>
                    <a:pt x="6392" y="3884"/>
                    <a:pt x="6507" y="2405"/>
                  </a:cubicBezTo>
                  <a:lnTo>
                    <a:pt x="6621" y="2405"/>
                  </a:lnTo>
                  <a:cubicBezTo>
                    <a:pt x="7346" y="2405"/>
                    <a:pt x="7346" y="1308"/>
                    <a:pt x="6621" y="1308"/>
                  </a:cubicBezTo>
                  <a:lnTo>
                    <a:pt x="6516" y="1308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138;p86"/>
            <p:cNvSpPr/>
            <p:nvPr/>
          </p:nvSpPr>
          <p:spPr>
            <a:xfrm>
              <a:off x="7201141" y="2499469"/>
              <a:ext cx="155408" cy="120163"/>
            </a:xfrm>
            <a:custGeom>
              <a:avLst/>
              <a:gdLst/>
              <a:ahLst/>
              <a:cxnLst/>
              <a:rect l="l" t="t" r="r" b="b"/>
              <a:pathLst>
                <a:path w="5935" h="4589" extrusionOk="0">
                  <a:moveTo>
                    <a:pt x="687" y="1"/>
                  </a:moveTo>
                  <a:lnTo>
                    <a:pt x="687" y="878"/>
                  </a:lnTo>
                  <a:lnTo>
                    <a:pt x="601" y="878"/>
                  </a:lnTo>
                  <a:cubicBezTo>
                    <a:pt x="595" y="878"/>
                    <a:pt x="589" y="878"/>
                    <a:pt x="583" y="878"/>
                  </a:cubicBezTo>
                  <a:cubicBezTo>
                    <a:pt x="304" y="878"/>
                    <a:pt x="66" y="1085"/>
                    <a:pt x="29" y="1365"/>
                  </a:cubicBezTo>
                  <a:cubicBezTo>
                    <a:pt x="0" y="1689"/>
                    <a:pt x="248" y="1966"/>
                    <a:pt x="573" y="1966"/>
                  </a:cubicBezTo>
                  <a:lnTo>
                    <a:pt x="697" y="1966"/>
                  </a:lnTo>
                  <a:cubicBezTo>
                    <a:pt x="800" y="3469"/>
                    <a:pt x="2046" y="4589"/>
                    <a:pt x="3499" y="4589"/>
                  </a:cubicBezTo>
                  <a:cubicBezTo>
                    <a:pt x="3650" y="4589"/>
                    <a:pt x="3804" y="4576"/>
                    <a:pt x="3959" y="4551"/>
                  </a:cubicBezTo>
                  <a:cubicBezTo>
                    <a:pt x="2576" y="4341"/>
                    <a:pt x="1555" y="3149"/>
                    <a:pt x="1555" y="1746"/>
                  </a:cubicBezTo>
                  <a:cubicBezTo>
                    <a:pt x="1555" y="1269"/>
                    <a:pt x="1946" y="878"/>
                    <a:pt x="2433" y="878"/>
                  </a:cubicBezTo>
                  <a:lnTo>
                    <a:pt x="5486" y="878"/>
                  </a:lnTo>
                  <a:cubicBezTo>
                    <a:pt x="5734" y="878"/>
                    <a:pt x="5934" y="678"/>
                    <a:pt x="5934" y="430"/>
                  </a:cubicBezTo>
                  <a:lnTo>
                    <a:pt x="593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139;p86"/>
            <p:cNvSpPr/>
            <p:nvPr/>
          </p:nvSpPr>
          <p:spPr>
            <a:xfrm>
              <a:off x="7253354" y="2522328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6" y="1"/>
                  </a:moveTo>
                  <a:cubicBezTo>
                    <a:pt x="107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4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140;p86"/>
            <p:cNvSpPr/>
            <p:nvPr/>
          </p:nvSpPr>
          <p:spPr>
            <a:xfrm>
              <a:off x="7322038" y="252232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141;p86"/>
            <p:cNvSpPr/>
            <p:nvPr/>
          </p:nvSpPr>
          <p:spPr>
            <a:xfrm>
              <a:off x="7197109" y="2657574"/>
              <a:ext cx="191439" cy="81750"/>
            </a:xfrm>
            <a:custGeom>
              <a:avLst/>
              <a:gdLst/>
              <a:ahLst/>
              <a:cxnLst/>
              <a:rect l="l" t="t" r="r" b="b"/>
              <a:pathLst>
                <a:path w="7311" h="3122" extrusionOk="0">
                  <a:moveTo>
                    <a:pt x="257" y="0"/>
                  </a:moveTo>
                  <a:cubicBezTo>
                    <a:pt x="130" y="0"/>
                    <a:pt x="1" y="102"/>
                    <a:pt x="40" y="268"/>
                  </a:cubicBezTo>
                  <a:cubicBezTo>
                    <a:pt x="59" y="335"/>
                    <a:pt x="78" y="402"/>
                    <a:pt x="97" y="459"/>
                  </a:cubicBezTo>
                  <a:cubicBezTo>
                    <a:pt x="116" y="555"/>
                    <a:pt x="202" y="621"/>
                    <a:pt x="307" y="621"/>
                  </a:cubicBezTo>
                  <a:cubicBezTo>
                    <a:pt x="326" y="621"/>
                    <a:pt x="345" y="621"/>
                    <a:pt x="364" y="612"/>
                  </a:cubicBezTo>
                  <a:cubicBezTo>
                    <a:pt x="479" y="574"/>
                    <a:pt x="545" y="450"/>
                    <a:pt x="517" y="335"/>
                  </a:cubicBezTo>
                  <a:cubicBezTo>
                    <a:pt x="498" y="288"/>
                    <a:pt x="479" y="230"/>
                    <a:pt x="469" y="173"/>
                  </a:cubicBezTo>
                  <a:cubicBezTo>
                    <a:pt x="441" y="53"/>
                    <a:pt x="350" y="0"/>
                    <a:pt x="257" y="0"/>
                  </a:cubicBezTo>
                  <a:close/>
                  <a:moveTo>
                    <a:pt x="7052" y="3"/>
                  </a:moveTo>
                  <a:cubicBezTo>
                    <a:pt x="6962" y="3"/>
                    <a:pt x="6875" y="55"/>
                    <a:pt x="6851" y="173"/>
                  </a:cubicBezTo>
                  <a:cubicBezTo>
                    <a:pt x="6813" y="307"/>
                    <a:pt x="6775" y="440"/>
                    <a:pt x="6727" y="564"/>
                  </a:cubicBezTo>
                  <a:cubicBezTo>
                    <a:pt x="6670" y="707"/>
                    <a:pt x="6785" y="860"/>
                    <a:pt x="6937" y="860"/>
                  </a:cubicBezTo>
                  <a:cubicBezTo>
                    <a:pt x="7023" y="860"/>
                    <a:pt x="7109" y="803"/>
                    <a:pt x="7138" y="717"/>
                  </a:cubicBezTo>
                  <a:cubicBezTo>
                    <a:pt x="7195" y="574"/>
                    <a:pt x="7233" y="421"/>
                    <a:pt x="7271" y="268"/>
                  </a:cubicBezTo>
                  <a:cubicBezTo>
                    <a:pt x="7310" y="106"/>
                    <a:pt x="7179" y="3"/>
                    <a:pt x="7052" y="3"/>
                  </a:cubicBezTo>
                  <a:close/>
                  <a:moveTo>
                    <a:pt x="656" y="976"/>
                  </a:moveTo>
                  <a:cubicBezTo>
                    <a:pt x="503" y="976"/>
                    <a:pt x="354" y="1140"/>
                    <a:pt x="460" y="1318"/>
                  </a:cubicBezTo>
                  <a:cubicBezTo>
                    <a:pt x="545" y="1451"/>
                    <a:pt x="631" y="1575"/>
                    <a:pt x="727" y="1699"/>
                  </a:cubicBezTo>
                  <a:cubicBezTo>
                    <a:pt x="765" y="1747"/>
                    <a:pt x="832" y="1785"/>
                    <a:pt x="898" y="1785"/>
                  </a:cubicBezTo>
                  <a:cubicBezTo>
                    <a:pt x="1080" y="1785"/>
                    <a:pt x="1185" y="1575"/>
                    <a:pt x="1070" y="1432"/>
                  </a:cubicBezTo>
                  <a:cubicBezTo>
                    <a:pt x="984" y="1318"/>
                    <a:pt x="908" y="1203"/>
                    <a:pt x="841" y="1089"/>
                  </a:cubicBezTo>
                  <a:cubicBezTo>
                    <a:pt x="794" y="1009"/>
                    <a:pt x="725" y="976"/>
                    <a:pt x="656" y="976"/>
                  </a:cubicBezTo>
                  <a:close/>
                  <a:moveTo>
                    <a:pt x="6523" y="1184"/>
                  </a:moveTo>
                  <a:cubicBezTo>
                    <a:pt x="6458" y="1184"/>
                    <a:pt x="6393" y="1215"/>
                    <a:pt x="6346" y="1289"/>
                  </a:cubicBezTo>
                  <a:cubicBezTo>
                    <a:pt x="6269" y="1404"/>
                    <a:pt x="6184" y="1509"/>
                    <a:pt x="6098" y="1604"/>
                  </a:cubicBezTo>
                  <a:cubicBezTo>
                    <a:pt x="5964" y="1747"/>
                    <a:pt x="6069" y="1976"/>
                    <a:pt x="6260" y="1976"/>
                  </a:cubicBezTo>
                  <a:cubicBezTo>
                    <a:pt x="6317" y="1967"/>
                    <a:pt x="6374" y="1947"/>
                    <a:pt x="6422" y="1900"/>
                  </a:cubicBezTo>
                  <a:cubicBezTo>
                    <a:pt x="6517" y="1785"/>
                    <a:pt x="6622" y="1661"/>
                    <a:pt x="6708" y="1537"/>
                  </a:cubicBezTo>
                  <a:cubicBezTo>
                    <a:pt x="6837" y="1368"/>
                    <a:pt x="6682" y="1184"/>
                    <a:pt x="6523" y="1184"/>
                  </a:cubicBezTo>
                  <a:close/>
                  <a:moveTo>
                    <a:pt x="1519" y="1958"/>
                  </a:moveTo>
                  <a:cubicBezTo>
                    <a:pt x="1336" y="1958"/>
                    <a:pt x="1190" y="2209"/>
                    <a:pt x="1375" y="2348"/>
                  </a:cubicBezTo>
                  <a:cubicBezTo>
                    <a:pt x="1499" y="2444"/>
                    <a:pt x="1633" y="2529"/>
                    <a:pt x="1767" y="2615"/>
                  </a:cubicBezTo>
                  <a:cubicBezTo>
                    <a:pt x="1795" y="2634"/>
                    <a:pt x="1833" y="2644"/>
                    <a:pt x="1871" y="2644"/>
                  </a:cubicBezTo>
                  <a:cubicBezTo>
                    <a:pt x="2100" y="2644"/>
                    <a:pt x="2177" y="2348"/>
                    <a:pt x="1986" y="2243"/>
                  </a:cubicBezTo>
                  <a:cubicBezTo>
                    <a:pt x="1871" y="2167"/>
                    <a:pt x="1757" y="2091"/>
                    <a:pt x="1652" y="2005"/>
                  </a:cubicBezTo>
                  <a:cubicBezTo>
                    <a:pt x="1608" y="1972"/>
                    <a:pt x="1563" y="1958"/>
                    <a:pt x="1519" y="1958"/>
                  </a:cubicBezTo>
                  <a:close/>
                  <a:moveTo>
                    <a:pt x="5576" y="2098"/>
                  </a:moveTo>
                  <a:cubicBezTo>
                    <a:pt x="5542" y="2098"/>
                    <a:pt x="5509" y="2110"/>
                    <a:pt x="5478" y="2138"/>
                  </a:cubicBezTo>
                  <a:cubicBezTo>
                    <a:pt x="5363" y="2215"/>
                    <a:pt x="5249" y="2291"/>
                    <a:pt x="5125" y="2348"/>
                  </a:cubicBezTo>
                  <a:cubicBezTo>
                    <a:pt x="4918" y="2452"/>
                    <a:pt x="4989" y="2759"/>
                    <a:pt x="5210" y="2759"/>
                  </a:cubicBezTo>
                  <a:cubicBezTo>
                    <a:pt x="5213" y="2759"/>
                    <a:pt x="5217" y="2759"/>
                    <a:pt x="5220" y="2758"/>
                  </a:cubicBezTo>
                  <a:cubicBezTo>
                    <a:pt x="5258" y="2758"/>
                    <a:pt x="5287" y="2758"/>
                    <a:pt x="5315" y="2739"/>
                  </a:cubicBezTo>
                  <a:cubicBezTo>
                    <a:pt x="5458" y="2673"/>
                    <a:pt x="5592" y="2587"/>
                    <a:pt x="5716" y="2501"/>
                  </a:cubicBezTo>
                  <a:cubicBezTo>
                    <a:pt x="5916" y="2413"/>
                    <a:pt x="5748" y="2098"/>
                    <a:pt x="5576" y="2098"/>
                  </a:cubicBezTo>
                  <a:close/>
                  <a:moveTo>
                    <a:pt x="2657" y="2556"/>
                  </a:moveTo>
                  <a:cubicBezTo>
                    <a:pt x="2426" y="2556"/>
                    <a:pt x="2355" y="2918"/>
                    <a:pt x="2616" y="2987"/>
                  </a:cubicBezTo>
                  <a:cubicBezTo>
                    <a:pt x="2759" y="3026"/>
                    <a:pt x="2911" y="3064"/>
                    <a:pt x="3064" y="3092"/>
                  </a:cubicBezTo>
                  <a:lnTo>
                    <a:pt x="3093" y="3092"/>
                  </a:lnTo>
                  <a:cubicBezTo>
                    <a:pt x="3369" y="3092"/>
                    <a:pt x="3398" y="2692"/>
                    <a:pt x="3131" y="2653"/>
                  </a:cubicBezTo>
                  <a:cubicBezTo>
                    <a:pt x="2997" y="2634"/>
                    <a:pt x="2864" y="2606"/>
                    <a:pt x="2730" y="2568"/>
                  </a:cubicBezTo>
                  <a:cubicBezTo>
                    <a:pt x="2704" y="2560"/>
                    <a:pt x="2680" y="2556"/>
                    <a:pt x="2657" y="2556"/>
                  </a:cubicBezTo>
                  <a:close/>
                  <a:moveTo>
                    <a:pt x="4410" y="2618"/>
                  </a:moveTo>
                  <a:cubicBezTo>
                    <a:pt x="4392" y="2618"/>
                    <a:pt x="4372" y="2620"/>
                    <a:pt x="4352" y="2625"/>
                  </a:cubicBezTo>
                  <a:cubicBezTo>
                    <a:pt x="4218" y="2653"/>
                    <a:pt x="4085" y="2673"/>
                    <a:pt x="3951" y="2682"/>
                  </a:cubicBezTo>
                  <a:cubicBezTo>
                    <a:pt x="3659" y="2692"/>
                    <a:pt x="3674" y="3121"/>
                    <a:pt x="3961" y="3121"/>
                  </a:cubicBezTo>
                  <a:cubicBezTo>
                    <a:pt x="3964" y="3121"/>
                    <a:pt x="3967" y="3121"/>
                    <a:pt x="3970" y="3121"/>
                  </a:cubicBezTo>
                  <a:lnTo>
                    <a:pt x="3989" y="3111"/>
                  </a:lnTo>
                  <a:cubicBezTo>
                    <a:pt x="4142" y="3102"/>
                    <a:pt x="4295" y="3083"/>
                    <a:pt x="4447" y="3045"/>
                  </a:cubicBezTo>
                  <a:cubicBezTo>
                    <a:pt x="4713" y="2991"/>
                    <a:pt x="4650" y="2618"/>
                    <a:pt x="4410" y="2618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142;p86"/>
            <p:cNvSpPr/>
            <p:nvPr/>
          </p:nvSpPr>
          <p:spPr>
            <a:xfrm>
              <a:off x="7159926" y="2476478"/>
              <a:ext cx="64729" cy="11521"/>
            </a:xfrm>
            <a:custGeom>
              <a:avLst/>
              <a:gdLst/>
              <a:ahLst/>
              <a:cxnLst/>
              <a:rect l="l" t="t" r="r" b="b"/>
              <a:pathLst>
                <a:path w="247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2471" y="44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143;p86"/>
            <p:cNvSpPr/>
            <p:nvPr/>
          </p:nvSpPr>
          <p:spPr>
            <a:xfrm>
              <a:off x="7285824" y="2562182"/>
              <a:ext cx="26499" cy="11495"/>
            </a:xfrm>
            <a:custGeom>
              <a:avLst/>
              <a:gdLst/>
              <a:ahLst/>
              <a:cxnLst/>
              <a:rect l="l" t="t" r="r" b="b"/>
              <a:pathLst>
                <a:path w="1012" h="439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144;p86"/>
            <p:cNvSpPr/>
            <p:nvPr/>
          </p:nvSpPr>
          <p:spPr>
            <a:xfrm>
              <a:off x="7220623" y="2654589"/>
              <a:ext cx="145405" cy="62242"/>
            </a:xfrm>
            <a:custGeom>
              <a:avLst/>
              <a:gdLst/>
              <a:ahLst/>
              <a:cxnLst/>
              <a:rect l="l" t="t" r="r" b="b"/>
              <a:pathLst>
                <a:path w="5553" h="2377" extrusionOk="0">
                  <a:moveTo>
                    <a:pt x="420" y="1"/>
                  </a:moveTo>
                  <a:lnTo>
                    <a:pt x="0" y="115"/>
                  </a:lnTo>
                  <a:cubicBezTo>
                    <a:pt x="277" y="1432"/>
                    <a:pt x="1431" y="2376"/>
                    <a:pt x="2777" y="2376"/>
                  </a:cubicBezTo>
                  <a:cubicBezTo>
                    <a:pt x="4122" y="2376"/>
                    <a:pt x="5276" y="1432"/>
                    <a:pt x="5553" y="115"/>
                  </a:cubicBezTo>
                  <a:lnTo>
                    <a:pt x="5133" y="1"/>
                  </a:lnTo>
                  <a:cubicBezTo>
                    <a:pt x="4913" y="1127"/>
                    <a:pt x="3931" y="1947"/>
                    <a:pt x="2777" y="1947"/>
                  </a:cubicBezTo>
                  <a:cubicBezTo>
                    <a:pt x="1632" y="1947"/>
                    <a:pt x="640" y="1127"/>
                    <a:pt x="4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145;p86"/>
            <p:cNvSpPr/>
            <p:nvPr/>
          </p:nvSpPr>
          <p:spPr>
            <a:xfrm>
              <a:off x="7218869" y="2487974"/>
              <a:ext cx="148914" cy="22755"/>
            </a:xfrm>
            <a:custGeom>
              <a:avLst/>
              <a:gdLst/>
              <a:ahLst/>
              <a:cxnLst/>
              <a:rect l="l" t="t" r="r" b="b"/>
              <a:pathLst>
                <a:path w="5687" h="869" extrusionOk="0">
                  <a:moveTo>
                    <a:pt x="1" y="1"/>
                  </a:moveTo>
                  <a:lnTo>
                    <a:pt x="1" y="869"/>
                  </a:lnTo>
                  <a:lnTo>
                    <a:pt x="5686" y="869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146;p86"/>
            <p:cNvSpPr/>
            <p:nvPr/>
          </p:nvSpPr>
          <p:spPr>
            <a:xfrm>
              <a:off x="7213370" y="2419290"/>
              <a:ext cx="159912" cy="68709"/>
            </a:xfrm>
            <a:custGeom>
              <a:avLst/>
              <a:gdLst/>
              <a:ahLst/>
              <a:cxnLst/>
              <a:rect l="l" t="t" r="r" b="b"/>
              <a:pathLst>
                <a:path w="610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5877" y="2624"/>
                  </a:lnTo>
                  <a:cubicBezTo>
                    <a:pt x="6011" y="2624"/>
                    <a:pt x="6106" y="2509"/>
                    <a:pt x="6097" y="2385"/>
                  </a:cubicBezTo>
                  <a:cubicBezTo>
                    <a:pt x="6097" y="2318"/>
                    <a:pt x="6087" y="2252"/>
                    <a:pt x="6068" y="2185"/>
                  </a:cubicBezTo>
                  <a:cubicBezTo>
                    <a:pt x="6049" y="2061"/>
                    <a:pt x="5944" y="1966"/>
                    <a:pt x="5820" y="1966"/>
                  </a:cubicBezTo>
                  <a:lnTo>
                    <a:pt x="5343" y="1966"/>
                  </a:lnTo>
                  <a:cubicBezTo>
                    <a:pt x="5162" y="1966"/>
                    <a:pt x="5019" y="1822"/>
                    <a:pt x="5019" y="1641"/>
                  </a:cubicBezTo>
                  <a:cubicBezTo>
                    <a:pt x="5019" y="1460"/>
                    <a:pt x="5171" y="1307"/>
                    <a:pt x="5353" y="1307"/>
                  </a:cubicBezTo>
                  <a:lnTo>
                    <a:pt x="5553" y="1307"/>
                  </a:lnTo>
                  <a:cubicBezTo>
                    <a:pt x="5639" y="1298"/>
                    <a:pt x="5687" y="1202"/>
                    <a:pt x="5648" y="1126"/>
                  </a:cubicBezTo>
                  <a:cubicBezTo>
                    <a:pt x="5152" y="420"/>
                    <a:pt x="4351" y="0"/>
                    <a:pt x="3492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147;p86"/>
            <p:cNvSpPr/>
            <p:nvPr/>
          </p:nvSpPr>
          <p:spPr>
            <a:xfrm>
              <a:off x="7213370" y="2419290"/>
              <a:ext cx="100210" cy="68709"/>
            </a:xfrm>
            <a:custGeom>
              <a:avLst/>
              <a:gdLst/>
              <a:ahLst/>
              <a:cxnLst/>
              <a:rect l="l" t="t" r="r" b="b"/>
              <a:pathLst>
                <a:path w="382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1766" y="2624"/>
                  </a:lnTo>
                  <a:cubicBezTo>
                    <a:pt x="1632" y="2624"/>
                    <a:pt x="1537" y="2509"/>
                    <a:pt x="1546" y="2376"/>
                  </a:cubicBezTo>
                  <a:cubicBezTo>
                    <a:pt x="1661" y="1155"/>
                    <a:pt x="2605" y="182"/>
                    <a:pt x="3826" y="29"/>
                  </a:cubicBezTo>
                  <a:cubicBezTo>
                    <a:pt x="3712" y="10"/>
                    <a:pt x="3607" y="0"/>
                    <a:pt x="3492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148;p86"/>
            <p:cNvSpPr/>
            <p:nvPr/>
          </p:nvSpPr>
          <p:spPr>
            <a:xfrm>
              <a:off x="7341781" y="2453514"/>
              <a:ext cx="23514" cy="17256"/>
            </a:xfrm>
            <a:custGeom>
              <a:avLst/>
              <a:gdLst/>
              <a:ahLst/>
              <a:cxnLst/>
              <a:rect l="l" t="t" r="r" b="b"/>
              <a:pathLst>
                <a:path w="898" h="659" extrusionOk="0">
                  <a:moveTo>
                    <a:pt x="439" y="0"/>
                  </a:moveTo>
                  <a:cubicBezTo>
                    <a:pt x="0" y="0"/>
                    <a:pt x="0" y="659"/>
                    <a:pt x="439" y="659"/>
                  </a:cubicBezTo>
                  <a:lnTo>
                    <a:pt x="897" y="659"/>
                  </a:lnTo>
                  <a:cubicBezTo>
                    <a:pt x="840" y="430"/>
                    <a:pt x="754" y="210"/>
                    <a:pt x="63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3149;p86"/>
          <p:cNvGrpSpPr/>
          <p:nvPr/>
        </p:nvGrpSpPr>
        <p:grpSpPr>
          <a:xfrm>
            <a:off x="11716940" y="1892926"/>
            <a:ext cx="274812" cy="354728"/>
            <a:chOff x="6705276" y="2419290"/>
            <a:chExt cx="274812" cy="354728"/>
          </a:xfrm>
        </p:grpSpPr>
        <p:sp>
          <p:nvSpPr>
            <p:cNvPr id="1012" name="Google Shape;13150;p86"/>
            <p:cNvSpPr/>
            <p:nvPr/>
          </p:nvSpPr>
          <p:spPr>
            <a:xfrm>
              <a:off x="6705538" y="2608136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1" y="0"/>
                  </a:moveTo>
                  <a:lnTo>
                    <a:pt x="3711" y="1031"/>
                  </a:lnTo>
                  <a:cubicBezTo>
                    <a:pt x="3711" y="1327"/>
                    <a:pt x="3520" y="1584"/>
                    <a:pt x="3244" y="1660"/>
                  </a:cubicBezTo>
                  <a:lnTo>
                    <a:pt x="935" y="2338"/>
                  </a:lnTo>
                  <a:cubicBezTo>
                    <a:pt x="382" y="2500"/>
                    <a:pt x="0" y="3015"/>
                    <a:pt x="0" y="3597"/>
                  </a:cubicBezTo>
                  <a:lnTo>
                    <a:pt x="0" y="5238"/>
                  </a:lnTo>
                  <a:cubicBezTo>
                    <a:pt x="0" y="5600"/>
                    <a:pt x="286" y="6335"/>
                    <a:pt x="649" y="6335"/>
                  </a:cubicBezTo>
                  <a:lnTo>
                    <a:pt x="9836" y="6335"/>
                  </a:lnTo>
                  <a:cubicBezTo>
                    <a:pt x="10189" y="6335"/>
                    <a:pt x="10484" y="5600"/>
                    <a:pt x="10484" y="5238"/>
                  </a:cubicBezTo>
                  <a:lnTo>
                    <a:pt x="10484" y="3607"/>
                  </a:lnTo>
                  <a:cubicBezTo>
                    <a:pt x="10484" y="3015"/>
                    <a:pt x="10103" y="2500"/>
                    <a:pt x="9540" y="2338"/>
                  </a:cubicBezTo>
                  <a:lnTo>
                    <a:pt x="7241" y="1660"/>
                  </a:lnTo>
                  <a:cubicBezTo>
                    <a:pt x="6955" y="1584"/>
                    <a:pt x="6764" y="1327"/>
                    <a:pt x="6764" y="1031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151;p86"/>
            <p:cNvSpPr/>
            <p:nvPr/>
          </p:nvSpPr>
          <p:spPr>
            <a:xfrm>
              <a:off x="6705276" y="2651604"/>
              <a:ext cx="274812" cy="122415"/>
            </a:xfrm>
            <a:custGeom>
              <a:avLst/>
              <a:gdLst/>
              <a:ahLst/>
              <a:cxnLst/>
              <a:rect l="l" t="t" r="r" b="b"/>
              <a:pathLst>
                <a:path w="10495" h="4675" extrusionOk="0">
                  <a:moveTo>
                    <a:pt x="3244" y="0"/>
                  </a:moveTo>
                  <a:lnTo>
                    <a:pt x="945" y="678"/>
                  </a:lnTo>
                  <a:cubicBezTo>
                    <a:pt x="392" y="840"/>
                    <a:pt x="0" y="1355"/>
                    <a:pt x="0" y="1937"/>
                  </a:cubicBezTo>
                  <a:lnTo>
                    <a:pt x="0" y="4017"/>
                  </a:lnTo>
                  <a:cubicBezTo>
                    <a:pt x="0" y="4379"/>
                    <a:pt x="296" y="4675"/>
                    <a:pt x="659" y="4675"/>
                  </a:cubicBezTo>
                  <a:lnTo>
                    <a:pt x="9846" y="4675"/>
                  </a:lnTo>
                  <a:cubicBezTo>
                    <a:pt x="10199" y="4675"/>
                    <a:pt x="10494" y="4379"/>
                    <a:pt x="10494" y="4017"/>
                  </a:cubicBezTo>
                  <a:lnTo>
                    <a:pt x="10494" y="1947"/>
                  </a:lnTo>
                  <a:cubicBezTo>
                    <a:pt x="10494" y="1355"/>
                    <a:pt x="10113" y="840"/>
                    <a:pt x="9550" y="678"/>
                  </a:cubicBezTo>
                  <a:lnTo>
                    <a:pt x="7251" y="0"/>
                  </a:lnTo>
                  <a:lnTo>
                    <a:pt x="7251" y="0"/>
                  </a:lnTo>
                  <a:cubicBezTo>
                    <a:pt x="7308" y="29"/>
                    <a:pt x="7365" y="58"/>
                    <a:pt x="7432" y="86"/>
                  </a:cubicBezTo>
                  <a:lnTo>
                    <a:pt x="5247" y="735"/>
                  </a:lnTo>
                  <a:lnTo>
                    <a:pt x="3063" y="86"/>
                  </a:lnTo>
                  <a:cubicBezTo>
                    <a:pt x="3130" y="58"/>
                    <a:pt x="3187" y="29"/>
                    <a:pt x="3244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152;p86"/>
            <p:cNvSpPr/>
            <p:nvPr/>
          </p:nvSpPr>
          <p:spPr>
            <a:xfrm>
              <a:off x="6773959" y="2656343"/>
              <a:ext cx="137681" cy="117675"/>
            </a:xfrm>
            <a:custGeom>
              <a:avLst/>
              <a:gdLst/>
              <a:ahLst/>
              <a:cxnLst/>
              <a:rect l="l" t="t" r="r" b="b"/>
              <a:pathLst>
                <a:path w="5258" h="4494" extrusionOk="0">
                  <a:moveTo>
                    <a:pt x="774" y="1"/>
                  </a:moveTo>
                  <a:lnTo>
                    <a:pt x="516" y="268"/>
                  </a:lnTo>
                  <a:cubicBezTo>
                    <a:pt x="192" y="592"/>
                    <a:pt x="1" y="1041"/>
                    <a:pt x="11" y="1498"/>
                  </a:cubicBezTo>
                  <a:lnTo>
                    <a:pt x="11" y="4494"/>
                  </a:lnTo>
                  <a:lnTo>
                    <a:pt x="5257" y="4494"/>
                  </a:lnTo>
                  <a:lnTo>
                    <a:pt x="5257" y="1498"/>
                  </a:lnTo>
                  <a:cubicBezTo>
                    <a:pt x="5248" y="1031"/>
                    <a:pt x="5067" y="592"/>
                    <a:pt x="4733" y="268"/>
                  </a:cubicBezTo>
                  <a:lnTo>
                    <a:pt x="4475" y="1"/>
                  </a:lnTo>
                  <a:lnTo>
                    <a:pt x="2624" y="34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153;p86"/>
            <p:cNvSpPr/>
            <p:nvPr/>
          </p:nvSpPr>
          <p:spPr>
            <a:xfrm>
              <a:off x="6780479" y="2656343"/>
              <a:ext cx="124405" cy="46321"/>
            </a:xfrm>
            <a:custGeom>
              <a:avLst/>
              <a:gdLst/>
              <a:ahLst/>
              <a:cxnLst/>
              <a:rect l="l" t="t" r="r" b="b"/>
              <a:pathLst>
                <a:path w="4751" h="1769" extrusionOk="0">
                  <a:moveTo>
                    <a:pt x="525" y="1"/>
                  </a:moveTo>
                  <a:lnTo>
                    <a:pt x="267" y="268"/>
                  </a:lnTo>
                  <a:cubicBezTo>
                    <a:pt x="162" y="373"/>
                    <a:pt x="67" y="487"/>
                    <a:pt x="0" y="621"/>
                  </a:cubicBezTo>
                  <a:lnTo>
                    <a:pt x="801" y="1546"/>
                  </a:lnTo>
                  <a:cubicBezTo>
                    <a:pt x="930" y="1694"/>
                    <a:pt x="1109" y="1768"/>
                    <a:pt x="1289" y="1768"/>
                  </a:cubicBezTo>
                  <a:cubicBezTo>
                    <a:pt x="1457" y="1768"/>
                    <a:pt x="1626" y="1704"/>
                    <a:pt x="1755" y="1575"/>
                  </a:cubicBezTo>
                  <a:lnTo>
                    <a:pt x="2375" y="964"/>
                  </a:lnTo>
                  <a:lnTo>
                    <a:pt x="2996" y="1575"/>
                  </a:lnTo>
                  <a:cubicBezTo>
                    <a:pt x="3125" y="1704"/>
                    <a:pt x="3293" y="1768"/>
                    <a:pt x="3462" y="1768"/>
                  </a:cubicBezTo>
                  <a:cubicBezTo>
                    <a:pt x="3642" y="1768"/>
                    <a:pt x="3821" y="1694"/>
                    <a:pt x="3950" y="1546"/>
                  </a:cubicBezTo>
                  <a:lnTo>
                    <a:pt x="4751" y="621"/>
                  </a:lnTo>
                  <a:cubicBezTo>
                    <a:pt x="4684" y="497"/>
                    <a:pt x="4589" y="373"/>
                    <a:pt x="4484" y="268"/>
                  </a:cubicBezTo>
                  <a:lnTo>
                    <a:pt x="4226" y="1"/>
                  </a:lnTo>
                  <a:lnTo>
                    <a:pt x="2375" y="344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154;p86"/>
            <p:cNvSpPr/>
            <p:nvPr/>
          </p:nvSpPr>
          <p:spPr>
            <a:xfrm>
              <a:off x="6825439" y="2693814"/>
              <a:ext cx="34486" cy="80205"/>
            </a:xfrm>
            <a:custGeom>
              <a:avLst/>
              <a:gdLst/>
              <a:ahLst/>
              <a:cxnLst/>
              <a:rect l="l" t="t" r="r" b="b"/>
              <a:pathLst>
                <a:path w="1317" h="3063" extrusionOk="0">
                  <a:moveTo>
                    <a:pt x="344" y="1"/>
                  </a:moveTo>
                  <a:lnTo>
                    <a:pt x="0" y="3063"/>
                  </a:lnTo>
                  <a:lnTo>
                    <a:pt x="1317" y="3063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155;p86"/>
            <p:cNvSpPr/>
            <p:nvPr/>
          </p:nvSpPr>
          <p:spPr>
            <a:xfrm>
              <a:off x="6819678" y="2665351"/>
              <a:ext cx="46007" cy="34250"/>
            </a:xfrm>
            <a:custGeom>
              <a:avLst/>
              <a:gdLst/>
              <a:ahLst/>
              <a:cxnLst/>
              <a:rect l="l" t="t" r="r" b="b"/>
              <a:pathLst>
                <a:path w="1757" h="1308" extrusionOk="0">
                  <a:moveTo>
                    <a:pt x="1" y="0"/>
                  </a:moveTo>
                  <a:lnTo>
                    <a:pt x="392" y="1154"/>
                  </a:lnTo>
                  <a:cubicBezTo>
                    <a:pt x="421" y="1250"/>
                    <a:pt x="506" y="1307"/>
                    <a:pt x="602" y="1307"/>
                  </a:cubicBezTo>
                  <a:lnTo>
                    <a:pt x="1155" y="1307"/>
                  </a:lnTo>
                  <a:cubicBezTo>
                    <a:pt x="1251" y="1307"/>
                    <a:pt x="1336" y="1250"/>
                    <a:pt x="1365" y="1154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156;p86"/>
            <p:cNvSpPr/>
            <p:nvPr/>
          </p:nvSpPr>
          <p:spPr>
            <a:xfrm>
              <a:off x="6802710" y="2608136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5"/>
                    <a:pt x="1002" y="873"/>
                    <a:pt x="1526" y="873"/>
                  </a:cubicBezTo>
                  <a:cubicBezTo>
                    <a:pt x="2051" y="873"/>
                    <a:pt x="2576" y="745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157;p86"/>
            <p:cNvSpPr/>
            <p:nvPr/>
          </p:nvSpPr>
          <p:spPr>
            <a:xfrm>
              <a:off x="6722768" y="2447753"/>
              <a:ext cx="62713" cy="143180"/>
            </a:xfrm>
            <a:custGeom>
              <a:avLst/>
              <a:gdLst/>
              <a:ahLst/>
              <a:cxnLst/>
              <a:rect l="l" t="t" r="r" b="b"/>
              <a:pathLst>
                <a:path w="2395" h="5468" extrusionOk="0">
                  <a:moveTo>
                    <a:pt x="2395" y="1"/>
                  </a:moveTo>
                  <a:cubicBezTo>
                    <a:pt x="763" y="545"/>
                    <a:pt x="182" y="2453"/>
                    <a:pt x="38" y="3082"/>
                  </a:cubicBezTo>
                  <a:cubicBezTo>
                    <a:pt x="0" y="3206"/>
                    <a:pt x="29" y="3340"/>
                    <a:pt x="115" y="3445"/>
                  </a:cubicBezTo>
                  <a:lnTo>
                    <a:pt x="592" y="4084"/>
                  </a:lnTo>
                  <a:cubicBezTo>
                    <a:pt x="630" y="4132"/>
                    <a:pt x="649" y="4198"/>
                    <a:pt x="639" y="4256"/>
                  </a:cubicBezTo>
                  <a:cubicBezTo>
                    <a:pt x="620" y="4332"/>
                    <a:pt x="601" y="4408"/>
                    <a:pt x="573" y="4475"/>
                  </a:cubicBezTo>
                  <a:cubicBezTo>
                    <a:pt x="496" y="4685"/>
                    <a:pt x="592" y="4923"/>
                    <a:pt x="792" y="5019"/>
                  </a:cubicBezTo>
                  <a:cubicBezTo>
                    <a:pt x="1298" y="5267"/>
                    <a:pt x="1832" y="5410"/>
                    <a:pt x="2395" y="5467"/>
                  </a:cubicBezTo>
                  <a:lnTo>
                    <a:pt x="2395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158;p86"/>
            <p:cNvSpPr/>
            <p:nvPr/>
          </p:nvSpPr>
          <p:spPr>
            <a:xfrm>
              <a:off x="6900119" y="2447753"/>
              <a:ext cx="62477" cy="143180"/>
            </a:xfrm>
            <a:custGeom>
              <a:avLst/>
              <a:gdLst/>
              <a:ahLst/>
              <a:cxnLst/>
              <a:rect l="l" t="t" r="r" b="b"/>
              <a:pathLst>
                <a:path w="2386" h="5468" extrusionOk="0">
                  <a:moveTo>
                    <a:pt x="1" y="1"/>
                  </a:moveTo>
                  <a:lnTo>
                    <a:pt x="1" y="5467"/>
                  </a:lnTo>
                  <a:cubicBezTo>
                    <a:pt x="554" y="5410"/>
                    <a:pt x="1098" y="5267"/>
                    <a:pt x="1603" y="5019"/>
                  </a:cubicBezTo>
                  <a:cubicBezTo>
                    <a:pt x="1804" y="4923"/>
                    <a:pt x="1899" y="4685"/>
                    <a:pt x="1823" y="4475"/>
                  </a:cubicBezTo>
                  <a:cubicBezTo>
                    <a:pt x="1794" y="4408"/>
                    <a:pt x="1775" y="4332"/>
                    <a:pt x="1756" y="4256"/>
                  </a:cubicBezTo>
                  <a:cubicBezTo>
                    <a:pt x="1746" y="4198"/>
                    <a:pt x="1756" y="4132"/>
                    <a:pt x="1794" y="4084"/>
                  </a:cubicBezTo>
                  <a:lnTo>
                    <a:pt x="2281" y="3445"/>
                  </a:lnTo>
                  <a:cubicBezTo>
                    <a:pt x="2357" y="3340"/>
                    <a:pt x="2386" y="3206"/>
                    <a:pt x="2357" y="3082"/>
                  </a:cubicBezTo>
                  <a:cubicBezTo>
                    <a:pt x="2204" y="2453"/>
                    <a:pt x="1632" y="545"/>
                    <a:pt x="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159;p86"/>
            <p:cNvSpPr/>
            <p:nvPr/>
          </p:nvSpPr>
          <p:spPr>
            <a:xfrm>
              <a:off x="6745732" y="2419290"/>
              <a:ext cx="193874" cy="200368"/>
            </a:xfrm>
            <a:custGeom>
              <a:avLst/>
              <a:gdLst/>
              <a:ahLst/>
              <a:cxnLst/>
              <a:rect l="l" t="t" r="r" b="b"/>
              <a:pathLst>
                <a:path w="7404" h="7652" extrusionOk="0">
                  <a:moveTo>
                    <a:pt x="3702" y="0"/>
                  </a:moveTo>
                  <a:cubicBezTo>
                    <a:pt x="2014" y="0"/>
                    <a:pt x="650" y="1374"/>
                    <a:pt x="650" y="3063"/>
                  </a:cubicBezTo>
                  <a:lnTo>
                    <a:pt x="650" y="3950"/>
                  </a:lnTo>
                  <a:cubicBezTo>
                    <a:pt x="1" y="4074"/>
                    <a:pt x="96" y="5028"/>
                    <a:pt x="755" y="5028"/>
                  </a:cubicBezTo>
                  <a:lnTo>
                    <a:pt x="879" y="5028"/>
                  </a:lnTo>
                  <a:cubicBezTo>
                    <a:pt x="984" y="6507"/>
                    <a:pt x="2224" y="7651"/>
                    <a:pt x="3702" y="7651"/>
                  </a:cubicBezTo>
                  <a:cubicBezTo>
                    <a:pt x="5181" y="7651"/>
                    <a:pt x="6421" y="6507"/>
                    <a:pt x="6536" y="5028"/>
                  </a:cubicBezTo>
                  <a:lnTo>
                    <a:pt x="6650" y="5028"/>
                  </a:lnTo>
                  <a:cubicBezTo>
                    <a:pt x="7309" y="5028"/>
                    <a:pt x="7404" y="4074"/>
                    <a:pt x="6765" y="3950"/>
                  </a:cubicBezTo>
                  <a:lnTo>
                    <a:pt x="6765" y="3940"/>
                  </a:lnTo>
                  <a:lnTo>
                    <a:pt x="6765" y="3063"/>
                  </a:lnTo>
                  <a:cubicBezTo>
                    <a:pt x="6765" y="1374"/>
                    <a:pt x="5391" y="0"/>
                    <a:pt x="370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160;p86"/>
            <p:cNvSpPr/>
            <p:nvPr/>
          </p:nvSpPr>
          <p:spPr>
            <a:xfrm>
              <a:off x="6796950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161;p86"/>
            <p:cNvSpPr/>
            <p:nvPr/>
          </p:nvSpPr>
          <p:spPr>
            <a:xfrm>
              <a:off x="6859898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162;p86"/>
            <p:cNvSpPr/>
            <p:nvPr/>
          </p:nvSpPr>
          <p:spPr>
            <a:xfrm>
              <a:off x="6745732" y="2419316"/>
              <a:ext cx="111443" cy="200237"/>
            </a:xfrm>
            <a:custGeom>
              <a:avLst/>
              <a:gdLst/>
              <a:ahLst/>
              <a:cxnLst/>
              <a:rect l="l" t="t" r="r" b="b"/>
              <a:pathLst>
                <a:path w="4256" h="7647" extrusionOk="0">
                  <a:moveTo>
                    <a:pt x="3676" y="1"/>
                  </a:moveTo>
                  <a:cubicBezTo>
                    <a:pt x="2034" y="1"/>
                    <a:pt x="641" y="1343"/>
                    <a:pt x="650" y="3052"/>
                  </a:cubicBezTo>
                  <a:lnTo>
                    <a:pt x="650" y="3939"/>
                  </a:lnTo>
                  <a:cubicBezTo>
                    <a:pt x="1" y="4073"/>
                    <a:pt x="96" y="5027"/>
                    <a:pt x="755" y="5027"/>
                  </a:cubicBezTo>
                  <a:lnTo>
                    <a:pt x="879" y="5027"/>
                  </a:lnTo>
                  <a:cubicBezTo>
                    <a:pt x="989" y="6529"/>
                    <a:pt x="2254" y="7646"/>
                    <a:pt x="3708" y="7646"/>
                  </a:cubicBezTo>
                  <a:cubicBezTo>
                    <a:pt x="3888" y="7646"/>
                    <a:pt x="4071" y="7629"/>
                    <a:pt x="4256" y="7593"/>
                  </a:cubicBezTo>
                  <a:cubicBezTo>
                    <a:pt x="2920" y="7335"/>
                    <a:pt x="1957" y="6162"/>
                    <a:pt x="1957" y="4807"/>
                  </a:cubicBezTo>
                  <a:lnTo>
                    <a:pt x="1957" y="2842"/>
                  </a:lnTo>
                  <a:cubicBezTo>
                    <a:pt x="1957" y="1478"/>
                    <a:pt x="2920" y="314"/>
                    <a:pt x="4256" y="57"/>
                  </a:cubicBezTo>
                  <a:cubicBezTo>
                    <a:pt x="4060" y="19"/>
                    <a:pt x="3866" y="1"/>
                    <a:pt x="3676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163;p86"/>
            <p:cNvSpPr/>
            <p:nvPr/>
          </p:nvSpPr>
          <p:spPr>
            <a:xfrm>
              <a:off x="6805434" y="2516594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164;p86"/>
            <p:cNvSpPr/>
            <p:nvPr/>
          </p:nvSpPr>
          <p:spPr>
            <a:xfrm>
              <a:off x="6817400" y="2562103"/>
              <a:ext cx="50563" cy="17361"/>
            </a:xfrm>
            <a:custGeom>
              <a:avLst/>
              <a:gdLst/>
              <a:ahLst/>
              <a:cxnLst/>
              <a:rect l="l" t="t" r="r" b="b"/>
              <a:pathLst>
                <a:path w="1931" h="663" extrusionOk="0">
                  <a:moveTo>
                    <a:pt x="311" y="1"/>
                  </a:moveTo>
                  <a:cubicBezTo>
                    <a:pt x="145" y="1"/>
                    <a:pt x="1" y="224"/>
                    <a:pt x="155" y="385"/>
                  </a:cubicBezTo>
                  <a:cubicBezTo>
                    <a:pt x="373" y="567"/>
                    <a:pt x="644" y="662"/>
                    <a:pt x="925" y="662"/>
                  </a:cubicBezTo>
                  <a:cubicBezTo>
                    <a:pt x="939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6" y="662"/>
                  </a:cubicBezTo>
                  <a:cubicBezTo>
                    <a:pt x="1287" y="662"/>
                    <a:pt x="1558" y="567"/>
                    <a:pt x="1776" y="385"/>
                  </a:cubicBezTo>
                  <a:cubicBezTo>
                    <a:pt x="1930" y="224"/>
                    <a:pt x="1786" y="1"/>
                    <a:pt x="1620" y="1"/>
                  </a:cubicBezTo>
                  <a:cubicBezTo>
                    <a:pt x="1570" y="1"/>
                    <a:pt x="1518" y="21"/>
                    <a:pt x="1471" y="70"/>
                  </a:cubicBezTo>
                  <a:cubicBezTo>
                    <a:pt x="1318" y="175"/>
                    <a:pt x="1142" y="227"/>
                    <a:pt x="965" y="227"/>
                  </a:cubicBezTo>
                  <a:cubicBezTo>
                    <a:pt x="789" y="227"/>
                    <a:pt x="612" y="175"/>
                    <a:pt x="460" y="70"/>
                  </a:cubicBezTo>
                  <a:cubicBezTo>
                    <a:pt x="413" y="21"/>
                    <a:pt x="361" y="1"/>
                    <a:pt x="311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165;p86"/>
            <p:cNvSpPr/>
            <p:nvPr/>
          </p:nvSpPr>
          <p:spPr>
            <a:xfrm>
              <a:off x="6794960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54" y="429"/>
                  </a:lnTo>
                  <a:cubicBezTo>
                    <a:pt x="1241" y="429"/>
                    <a:pt x="1241" y="0"/>
                    <a:pt x="95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166;p86"/>
            <p:cNvSpPr/>
            <p:nvPr/>
          </p:nvSpPr>
          <p:spPr>
            <a:xfrm>
              <a:off x="6868409" y="2516594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167;p86"/>
            <p:cNvSpPr/>
            <p:nvPr/>
          </p:nvSpPr>
          <p:spPr>
            <a:xfrm>
              <a:off x="6857908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45" y="429"/>
                  </a:lnTo>
                  <a:cubicBezTo>
                    <a:pt x="1241" y="429"/>
                    <a:pt x="1241" y="0"/>
                    <a:pt x="94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168;p86"/>
            <p:cNvSpPr/>
            <p:nvPr/>
          </p:nvSpPr>
          <p:spPr>
            <a:xfrm>
              <a:off x="6754975" y="2516463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3169;p86"/>
            <p:cNvSpPr/>
            <p:nvPr/>
          </p:nvSpPr>
          <p:spPr>
            <a:xfrm>
              <a:off x="6886633" y="2516463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3170;p86"/>
            <p:cNvSpPr/>
            <p:nvPr/>
          </p:nvSpPr>
          <p:spPr>
            <a:xfrm>
              <a:off x="6825675" y="2516463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649" y="0"/>
                  </a:moveTo>
                  <a:cubicBezTo>
                    <a:pt x="287" y="0"/>
                    <a:pt x="1" y="296"/>
                    <a:pt x="1" y="659"/>
                  </a:cubicBezTo>
                  <a:cubicBezTo>
                    <a:pt x="1" y="802"/>
                    <a:pt x="108" y="873"/>
                    <a:pt x="215" y="873"/>
                  </a:cubicBezTo>
                  <a:cubicBezTo>
                    <a:pt x="323" y="873"/>
                    <a:pt x="430" y="802"/>
                    <a:pt x="430" y="659"/>
                  </a:cubicBezTo>
                  <a:cubicBezTo>
                    <a:pt x="430" y="511"/>
                    <a:pt x="540" y="437"/>
                    <a:pt x="649" y="437"/>
                  </a:cubicBezTo>
                  <a:cubicBezTo>
                    <a:pt x="759" y="437"/>
                    <a:pt x="869" y="511"/>
                    <a:pt x="869" y="659"/>
                  </a:cubicBezTo>
                  <a:cubicBezTo>
                    <a:pt x="869" y="783"/>
                    <a:pt x="964" y="878"/>
                    <a:pt x="1088" y="878"/>
                  </a:cubicBezTo>
                  <a:cubicBezTo>
                    <a:pt x="1212" y="878"/>
                    <a:pt x="1308" y="783"/>
                    <a:pt x="1308" y="659"/>
                  </a:cubicBezTo>
                  <a:cubicBezTo>
                    <a:pt x="1308" y="296"/>
                    <a:pt x="1012" y="0"/>
                    <a:pt x="649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3171;p86"/>
            <p:cNvSpPr/>
            <p:nvPr/>
          </p:nvSpPr>
          <p:spPr>
            <a:xfrm>
              <a:off x="6825439" y="2596641"/>
              <a:ext cx="34486" cy="34250"/>
            </a:xfrm>
            <a:custGeom>
              <a:avLst/>
              <a:gdLst/>
              <a:ahLst/>
              <a:cxnLst/>
              <a:rect l="l" t="t" r="r" b="b"/>
              <a:pathLst>
                <a:path w="1317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649"/>
                  </a:lnTo>
                  <a:cubicBezTo>
                    <a:pt x="0" y="1012"/>
                    <a:pt x="296" y="1308"/>
                    <a:pt x="658" y="1308"/>
                  </a:cubicBezTo>
                  <a:cubicBezTo>
                    <a:pt x="1021" y="1308"/>
                    <a:pt x="1317" y="1012"/>
                    <a:pt x="1317" y="649"/>
                  </a:cubicBezTo>
                  <a:lnTo>
                    <a:pt x="1317" y="220"/>
                  </a:lnTo>
                  <a:cubicBezTo>
                    <a:pt x="1317" y="96"/>
                    <a:pt x="1212" y="1"/>
                    <a:pt x="109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3172;p86"/>
            <p:cNvSpPr/>
            <p:nvPr/>
          </p:nvSpPr>
          <p:spPr>
            <a:xfrm>
              <a:off x="6783726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582" y="0"/>
                  </a:moveTo>
                  <a:lnTo>
                    <a:pt x="0" y="697"/>
                  </a:lnTo>
                  <a:lnTo>
                    <a:pt x="1002" y="1851"/>
                  </a:lnTo>
                  <a:cubicBezTo>
                    <a:pt x="1046" y="1900"/>
                    <a:pt x="1105" y="1924"/>
                    <a:pt x="1165" y="1924"/>
                  </a:cubicBezTo>
                  <a:cubicBezTo>
                    <a:pt x="1222" y="1924"/>
                    <a:pt x="1280" y="1902"/>
                    <a:pt x="1326" y="1860"/>
                  </a:cubicBezTo>
                  <a:lnTo>
                    <a:pt x="2251" y="935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3173;p86"/>
            <p:cNvSpPr/>
            <p:nvPr/>
          </p:nvSpPr>
          <p:spPr>
            <a:xfrm>
              <a:off x="6842669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1679" y="0"/>
                  </a:moveTo>
                  <a:lnTo>
                    <a:pt x="0" y="935"/>
                  </a:lnTo>
                  <a:lnTo>
                    <a:pt x="926" y="1860"/>
                  </a:lnTo>
                  <a:cubicBezTo>
                    <a:pt x="972" y="1902"/>
                    <a:pt x="1030" y="1924"/>
                    <a:pt x="1087" y="1924"/>
                  </a:cubicBezTo>
                  <a:cubicBezTo>
                    <a:pt x="1147" y="1924"/>
                    <a:pt x="1206" y="1900"/>
                    <a:pt x="1250" y="1851"/>
                  </a:cubicBezTo>
                  <a:lnTo>
                    <a:pt x="2252" y="69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3174;p86"/>
            <p:cNvSpPr/>
            <p:nvPr/>
          </p:nvSpPr>
          <p:spPr>
            <a:xfrm>
              <a:off x="6734499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2605" y="0"/>
                  </a:moveTo>
                  <a:cubicBezTo>
                    <a:pt x="2605" y="0"/>
                    <a:pt x="1002" y="401"/>
                    <a:pt x="487" y="1965"/>
                  </a:cubicBezTo>
                  <a:cubicBezTo>
                    <a:pt x="439" y="2099"/>
                    <a:pt x="459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1" y="3807"/>
                    <a:pt x="39" y="3950"/>
                  </a:cubicBezTo>
                  <a:lnTo>
                    <a:pt x="420" y="5686"/>
                  </a:lnTo>
                  <a:lnTo>
                    <a:pt x="1508" y="5676"/>
                  </a:lnTo>
                  <a:lnTo>
                    <a:pt x="1508" y="2690"/>
                  </a:lnTo>
                  <a:cubicBezTo>
                    <a:pt x="1508" y="2223"/>
                    <a:pt x="1699" y="1784"/>
                    <a:pt x="2023" y="1460"/>
                  </a:cubicBezTo>
                  <a:lnTo>
                    <a:pt x="2281" y="1193"/>
                  </a:lnTo>
                  <a:cubicBezTo>
                    <a:pt x="2491" y="992"/>
                    <a:pt x="2605" y="716"/>
                    <a:pt x="2605" y="420"/>
                  </a:cubicBezTo>
                  <a:lnTo>
                    <a:pt x="260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3175;p86"/>
            <p:cNvSpPr/>
            <p:nvPr/>
          </p:nvSpPr>
          <p:spPr>
            <a:xfrm>
              <a:off x="6882627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1" y="0"/>
                  </a:moveTo>
                  <a:lnTo>
                    <a:pt x="1" y="420"/>
                  </a:lnTo>
                  <a:cubicBezTo>
                    <a:pt x="1" y="716"/>
                    <a:pt x="115" y="992"/>
                    <a:pt x="325" y="1193"/>
                  </a:cubicBezTo>
                  <a:lnTo>
                    <a:pt x="583" y="1460"/>
                  </a:lnTo>
                  <a:cubicBezTo>
                    <a:pt x="907" y="1784"/>
                    <a:pt x="1098" y="2223"/>
                    <a:pt x="1098" y="2690"/>
                  </a:cubicBezTo>
                  <a:lnTo>
                    <a:pt x="1098" y="5676"/>
                  </a:lnTo>
                  <a:lnTo>
                    <a:pt x="2185" y="5686"/>
                  </a:lnTo>
                  <a:lnTo>
                    <a:pt x="2577" y="3950"/>
                  </a:lnTo>
                  <a:cubicBezTo>
                    <a:pt x="2605" y="3807"/>
                    <a:pt x="2558" y="3654"/>
                    <a:pt x="2453" y="3549"/>
                  </a:cubicBezTo>
                  <a:lnTo>
                    <a:pt x="1747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5"/>
                  </a:cubicBezTo>
                  <a:cubicBezTo>
                    <a:pt x="1604" y="4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3176;p86"/>
            <p:cNvSpPr/>
            <p:nvPr/>
          </p:nvSpPr>
          <p:spPr>
            <a:xfrm>
              <a:off x="6785455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17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17" y="1537"/>
                  </a:lnTo>
                  <a:cubicBezTo>
                    <a:pt x="1670" y="152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47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3177;p86"/>
            <p:cNvSpPr/>
            <p:nvPr/>
          </p:nvSpPr>
          <p:spPr>
            <a:xfrm>
              <a:off x="6848403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08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08" y="1537"/>
                  </a:lnTo>
                  <a:cubicBezTo>
                    <a:pt x="1670" y="153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56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3178;p86"/>
          <p:cNvGrpSpPr/>
          <p:nvPr/>
        </p:nvGrpSpPr>
        <p:grpSpPr>
          <a:xfrm>
            <a:off x="9914600" y="1892926"/>
            <a:ext cx="274576" cy="354728"/>
            <a:chOff x="4902936" y="2419290"/>
            <a:chExt cx="274576" cy="354728"/>
          </a:xfrm>
        </p:grpSpPr>
        <p:sp>
          <p:nvSpPr>
            <p:cNvPr id="1041" name="Google Shape;13179;p86"/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3180;p86"/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3181;p86"/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3182;p86"/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3183;p86"/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3184;p86"/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3185;p86"/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3186;p86"/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187;p86"/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188;p86"/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189;p86"/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190;p86"/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191;p86"/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192;p86"/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193;p86"/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194;p86"/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195;p86"/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196;p86"/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3197;p86"/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3198;p86"/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3199;p86"/>
          <p:cNvGrpSpPr/>
          <p:nvPr/>
        </p:nvGrpSpPr>
        <p:grpSpPr>
          <a:xfrm>
            <a:off x="12619720" y="2819430"/>
            <a:ext cx="270334" cy="354754"/>
            <a:chOff x="7608056" y="3345794"/>
            <a:chExt cx="270334" cy="354754"/>
          </a:xfrm>
        </p:grpSpPr>
        <p:sp>
          <p:nvSpPr>
            <p:cNvPr id="1062" name="Google Shape;13200;p86"/>
            <p:cNvSpPr/>
            <p:nvPr/>
          </p:nvSpPr>
          <p:spPr>
            <a:xfrm>
              <a:off x="7636284" y="3351293"/>
              <a:ext cx="213879" cy="276068"/>
            </a:xfrm>
            <a:custGeom>
              <a:avLst/>
              <a:gdLst/>
              <a:ahLst/>
              <a:cxnLst/>
              <a:rect l="l" t="t" r="r" b="b"/>
              <a:pathLst>
                <a:path w="8168" h="10543" extrusionOk="0">
                  <a:moveTo>
                    <a:pt x="4084" y="1"/>
                  </a:moveTo>
                  <a:cubicBezTo>
                    <a:pt x="1823" y="1"/>
                    <a:pt x="1" y="1832"/>
                    <a:pt x="1" y="4084"/>
                  </a:cubicBezTo>
                  <a:lnTo>
                    <a:pt x="1" y="4694"/>
                  </a:lnTo>
                  <a:cubicBezTo>
                    <a:pt x="1" y="6221"/>
                    <a:pt x="669" y="7661"/>
                    <a:pt x="1833" y="8644"/>
                  </a:cubicBezTo>
                  <a:lnTo>
                    <a:pt x="4084" y="10542"/>
                  </a:lnTo>
                  <a:lnTo>
                    <a:pt x="6335" y="8644"/>
                  </a:lnTo>
                  <a:cubicBezTo>
                    <a:pt x="7499" y="7661"/>
                    <a:pt x="8167" y="6221"/>
                    <a:pt x="8167" y="4694"/>
                  </a:cubicBezTo>
                  <a:lnTo>
                    <a:pt x="8167" y="4084"/>
                  </a:lnTo>
                  <a:cubicBezTo>
                    <a:pt x="8167" y="1832"/>
                    <a:pt x="6335" y="1"/>
                    <a:pt x="4084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3201;p86"/>
            <p:cNvSpPr/>
            <p:nvPr/>
          </p:nvSpPr>
          <p:spPr>
            <a:xfrm>
              <a:off x="7608056" y="3548387"/>
              <a:ext cx="270334" cy="151925"/>
            </a:xfrm>
            <a:custGeom>
              <a:avLst/>
              <a:gdLst/>
              <a:ahLst/>
              <a:cxnLst/>
              <a:rect l="l" t="t" r="r" b="b"/>
              <a:pathLst>
                <a:path w="10324" h="5802" extrusionOk="0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3202;p86"/>
            <p:cNvSpPr/>
            <p:nvPr/>
          </p:nvSpPr>
          <p:spPr>
            <a:xfrm>
              <a:off x="7608056" y="3590100"/>
              <a:ext cx="270334" cy="110213"/>
            </a:xfrm>
            <a:custGeom>
              <a:avLst/>
              <a:gdLst/>
              <a:ahLst/>
              <a:cxnLst/>
              <a:rect l="l" t="t" r="r" b="b"/>
              <a:pathLst>
                <a:path w="10324" h="4209" extrusionOk="0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3203;p86"/>
            <p:cNvSpPr/>
            <p:nvPr/>
          </p:nvSpPr>
          <p:spPr>
            <a:xfrm>
              <a:off x="7703736" y="3548387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3204;p86"/>
            <p:cNvSpPr/>
            <p:nvPr/>
          </p:nvSpPr>
          <p:spPr>
            <a:xfrm>
              <a:off x="7649795" y="3402013"/>
              <a:ext cx="187118" cy="157634"/>
            </a:xfrm>
            <a:custGeom>
              <a:avLst/>
              <a:gdLst/>
              <a:ahLst/>
              <a:cxnLst/>
              <a:rect l="l" t="t" r="r" b="b"/>
              <a:pathLst>
                <a:path w="7146" h="6020" extrusionOk="0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3205;p86"/>
            <p:cNvSpPr/>
            <p:nvPr/>
          </p:nvSpPr>
          <p:spPr>
            <a:xfrm>
              <a:off x="7652283" y="3402013"/>
              <a:ext cx="164154" cy="157581"/>
            </a:xfrm>
            <a:custGeom>
              <a:avLst/>
              <a:gdLst/>
              <a:ahLst/>
              <a:cxnLst/>
              <a:rect l="l" t="t" r="r" b="b"/>
              <a:pathLst>
                <a:path w="6269" h="6018" extrusionOk="0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3206;p86"/>
            <p:cNvSpPr/>
            <p:nvPr/>
          </p:nvSpPr>
          <p:spPr>
            <a:xfrm>
              <a:off x="7703736" y="346438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3207;p86"/>
            <p:cNvSpPr/>
            <p:nvPr/>
          </p:nvSpPr>
          <p:spPr>
            <a:xfrm>
              <a:off x="7771425" y="3464386"/>
              <a:ext cx="11286" cy="17073"/>
            </a:xfrm>
            <a:custGeom>
              <a:avLst/>
              <a:gdLst/>
              <a:ahLst/>
              <a:cxnLst/>
              <a:rect l="l" t="t" r="r" b="b"/>
              <a:pathLst>
                <a:path w="431" h="652" extrusionOk="0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3208;p86"/>
            <p:cNvSpPr/>
            <p:nvPr/>
          </p:nvSpPr>
          <p:spPr>
            <a:xfrm>
              <a:off x="7696247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3209;p86"/>
            <p:cNvSpPr/>
            <p:nvPr/>
          </p:nvSpPr>
          <p:spPr>
            <a:xfrm>
              <a:off x="7763936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210;p86"/>
            <p:cNvSpPr/>
            <p:nvPr/>
          </p:nvSpPr>
          <p:spPr>
            <a:xfrm>
              <a:off x="7718243" y="3503218"/>
              <a:ext cx="49961" cy="16994"/>
            </a:xfrm>
            <a:custGeom>
              <a:avLst/>
              <a:gdLst/>
              <a:ahLst/>
              <a:cxnLst/>
              <a:rect l="l" t="t" r="r" b="b"/>
              <a:pathLst>
                <a:path w="1908" h="649" extrusionOk="0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3211;p86"/>
            <p:cNvSpPr/>
            <p:nvPr/>
          </p:nvSpPr>
          <p:spPr>
            <a:xfrm>
              <a:off x="7658777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212;p86"/>
            <p:cNvSpPr/>
            <p:nvPr/>
          </p:nvSpPr>
          <p:spPr>
            <a:xfrm>
              <a:off x="7805151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213;p86"/>
            <p:cNvSpPr/>
            <p:nvPr/>
          </p:nvSpPr>
          <p:spPr>
            <a:xfrm>
              <a:off x="7652021" y="3351345"/>
              <a:ext cx="183635" cy="101388"/>
            </a:xfrm>
            <a:custGeom>
              <a:avLst/>
              <a:gdLst/>
              <a:ahLst/>
              <a:cxnLst/>
              <a:rect l="l" t="t" r="r" b="b"/>
              <a:pathLst>
                <a:path w="7013" h="3872" extrusionOk="0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214;p86"/>
            <p:cNvSpPr/>
            <p:nvPr/>
          </p:nvSpPr>
          <p:spPr>
            <a:xfrm>
              <a:off x="7652021" y="3351293"/>
              <a:ext cx="183635" cy="84970"/>
            </a:xfrm>
            <a:custGeom>
              <a:avLst/>
              <a:gdLst/>
              <a:ahLst/>
              <a:cxnLst/>
              <a:rect l="l" t="t" r="r" b="b"/>
              <a:pathLst>
                <a:path w="7013" h="3245" extrusionOk="0">
                  <a:moveTo>
                    <a:pt x="3483" y="1"/>
                  </a:moveTo>
                  <a:cubicBezTo>
                    <a:pt x="2062" y="1"/>
                    <a:pt x="745" y="745"/>
                    <a:pt x="1" y="1956"/>
                  </a:cubicBezTo>
                  <a:lnTo>
                    <a:pt x="1" y="2023"/>
                  </a:lnTo>
                  <a:cubicBezTo>
                    <a:pt x="163" y="2099"/>
                    <a:pt x="363" y="2176"/>
                    <a:pt x="573" y="2262"/>
                  </a:cubicBezTo>
                  <a:cubicBezTo>
                    <a:pt x="1260" y="1162"/>
                    <a:pt x="2369" y="646"/>
                    <a:pt x="3469" y="646"/>
                  </a:cubicBezTo>
                  <a:cubicBezTo>
                    <a:pt x="4938" y="646"/>
                    <a:pt x="6393" y="1565"/>
                    <a:pt x="6812" y="3244"/>
                  </a:cubicBezTo>
                  <a:lnTo>
                    <a:pt x="7013" y="2042"/>
                  </a:lnTo>
                  <a:cubicBezTo>
                    <a:pt x="6288" y="783"/>
                    <a:pt x="4943" y="1"/>
                    <a:pt x="34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215;p86"/>
            <p:cNvSpPr/>
            <p:nvPr/>
          </p:nvSpPr>
          <p:spPr>
            <a:xfrm>
              <a:off x="7630549" y="3345794"/>
              <a:ext cx="225086" cy="354493"/>
            </a:xfrm>
            <a:custGeom>
              <a:avLst/>
              <a:gdLst/>
              <a:ahLst/>
              <a:cxnLst/>
              <a:rect l="l" t="t" r="r" b="b"/>
              <a:pathLst>
                <a:path w="8596" h="13538" extrusionOk="0">
                  <a:moveTo>
                    <a:pt x="4303" y="430"/>
                  </a:moveTo>
                  <a:cubicBezTo>
                    <a:pt x="6440" y="430"/>
                    <a:pt x="8176" y="2157"/>
                    <a:pt x="8176" y="4294"/>
                  </a:cubicBezTo>
                  <a:lnTo>
                    <a:pt x="8176" y="4904"/>
                  </a:lnTo>
                  <a:cubicBezTo>
                    <a:pt x="8176" y="6364"/>
                    <a:pt x="7527" y="7747"/>
                    <a:pt x="6411" y="8682"/>
                  </a:cubicBezTo>
                  <a:lnTo>
                    <a:pt x="4303" y="10466"/>
                  </a:lnTo>
                  <a:lnTo>
                    <a:pt x="2195" y="8682"/>
                  </a:lnTo>
                  <a:cubicBezTo>
                    <a:pt x="1078" y="7747"/>
                    <a:pt x="430" y="6364"/>
                    <a:pt x="430" y="4904"/>
                  </a:cubicBezTo>
                  <a:lnTo>
                    <a:pt x="430" y="4294"/>
                  </a:lnTo>
                  <a:cubicBezTo>
                    <a:pt x="430" y="2157"/>
                    <a:pt x="2166" y="430"/>
                    <a:pt x="4303" y="430"/>
                  </a:cubicBezTo>
                  <a:close/>
                  <a:moveTo>
                    <a:pt x="4303" y="1"/>
                  </a:moveTo>
                  <a:cubicBezTo>
                    <a:pt x="1928" y="1"/>
                    <a:pt x="10" y="1918"/>
                    <a:pt x="0" y="4294"/>
                  </a:cubicBezTo>
                  <a:lnTo>
                    <a:pt x="0" y="4904"/>
                  </a:lnTo>
                  <a:cubicBezTo>
                    <a:pt x="0" y="6488"/>
                    <a:pt x="697" y="7995"/>
                    <a:pt x="1908" y="9016"/>
                  </a:cubicBezTo>
                  <a:lnTo>
                    <a:pt x="4093" y="10848"/>
                  </a:lnTo>
                  <a:lnTo>
                    <a:pt x="4093" y="13538"/>
                  </a:lnTo>
                  <a:lnTo>
                    <a:pt x="4522" y="13538"/>
                  </a:lnTo>
                  <a:lnTo>
                    <a:pt x="4522" y="10848"/>
                  </a:lnTo>
                  <a:lnTo>
                    <a:pt x="6688" y="9016"/>
                  </a:lnTo>
                  <a:cubicBezTo>
                    <a:pt x="7900" y="7995"/>
                    <a:pt x="8596" y="6488"/>
                    <a:pt x="8596" y="4904"/>
                  </a:cubicBezTo>
                  <a:lnTo>
                    <a:pt x="8596" y="4294"/>
                  </a:lnTo>
                  <a:cubicBezTo>
                    <a:pt x="8596" y="1928"/>
                    <a:pt x="6678" y="1"/>
                    <a:pt x="43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3216;p86"/>
            <p:cNvSpPr/>
            <p:nvPr/>
          </p:nvSpPr>
          <p:spPr>
            <a:xfrm>
              <a:off x="7731964" y="3627335"/>
              <a:ext cx="22519" cy="33752"/>
            </a:xfrm>
            <a:custGeom>
              <a:avLst/>
              <a:gdLst/>
              <a:ahLst/>
              <a:cxnLst/>
              <a:rect l="l" t="t" r="r" b="b"/>
              <a:pathLst>
                <a:path w="860" h="1289" extrusionOk="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217;p86"/>
            <p:cNvSpPr/>
            <p:nvPr/>
          </p:nvSpPr>
          <p:spPr>
            <a:xfrm>
              <a:off x="7611565" y="3617333"/>
              <a:ext cx="52972" cy="83216"/>
            </a:xfrm>
            <a:custGeom>
              <a:avLst/>
              <a:gdLst/>
              <a:ahLst/>
              <a:cxnLst/>
              <a:rect l="l" t="t" r="r" b="b"/>
              <a:pathLst>
                <a:path w="2023" h="3178" extrusionOk="0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218;p86"/>
            <p:cNvSpPr/>
            <p:nvPr/>
          </p:nvSpPr>
          <p:spPr>
            <a:xfrm>
              <a:off x="7821909" y="3617333"/>
              <a:ext cx="52972" cy="82954"/>
            </a:xfrm>
            <a:custGeom>
              <a:avLst/>
              <a:gdLst/>
              <a:ahLst/>
              <a:cxnLst/>
              <a:rect l="l" t="t" r="r" b="b"/>
              <a:pathLst>
                <a:path w="2023" h="3168" extrusionOk="0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3219;p86"/>
          <p:cNvGrpSpPr/>
          <p:nvPr/>
        </p:nvGrpSpPr>
        <p:grpSpPr>
          <a:xfrm>
            <a:off x="11724429" y="3741718"/>
            <a:ext cx="263316" cy="354728"/>
            <a:chOff x="6712765" y="4268082"/>
            <a:chExt cx="263316" cy="354728"/>
          </a:xfrm>
        </p:grpSpPr>
        <p:sp>
          <p:nvSpPr>
            <p:cNvPr id="1082" name="Google Shape;13220;p86"/>
            <p:cNvSpPr/>
            <p:nvPr/>
          </p:nvSpPr>
          <p:spPr>
            <a:xfrm>
              <a:off x="6907372" y="4411209"/>
              <a:ext cx="36004" cy="131658"/>
            </a:xfrm>
            <a:custGeom>
              <a:avLst/>
              <a:gdLst/>
              <a:ahLst/>
              <a:cxnLst/>
              <a:rect l="l" t="t" r="r" b="b"/>
              <a:pathLst>
                <a:path w="1375" h="5028" extrusionOk="0">
                  <a:moveTo>
                    <a:pt x="0" y="0"/>
                  </a:moveTo>
                  <a:lnTo>
                    <a:pt x="0" y="1632"/>
                  </a:lnTo>
                  <a:cubicBezTo>
                    <a:pt x="0" y="1842"/>
                    <a:pt x="67" y="2042"/>
                    <a:pt x="201" y="2204"/>
                  </a:cubicBezTo>
                  <a:cubicBezTo>
                    <a:pt x="277" y="2300"/>
                    <a:pt x="277" y="2433"/>
                    <a:pt x="201" y="2529"/>
                  </a:cubicBezTo>
                  <a:cubicBezTo>
                    <a:pt x="67" y="2691"/>
                    <a:pt x="0" y="2891"/>
                    <a:pt x="0" y="3101"/>
                  </a:cubicBezTo>
                  <a:cubicBezTo>
                    <a:pt x="0" y="3311"/>
                    <a:pt x="77" y="3511"/>
                    <a:pt x="210" y="3683"/>
                  </a:cubicBezTo>
                  <a:cubicBezTo>
                    <a:pt x="286" y="3788"/>
                    <a:pt x="286" y="3931"/>
                    <a:pt x="210" y="4036"/>
                  </a:cubicBezTo>
                  <a:cubicBezTo>
                    <a:pt x="77" y="4274"/>
                    <a:pt x="0" y="4541"/>
                    <a:pt x="0" y="4809"/>
                  </a:cubicBezTo>
                  <a:lnTo>
                    <a:pt x="868" y="5028"/>
                  </a:lnTo>
                  <a:cubicBezTo>
                    <a:pt x="868" y="5028"/>
                    <a:pt x="1307" y="4589"/>
                    <a:pt x="1307" y="4074"/>
                  </a:cubicBezTo>
                  <a:cubicBezTo>
                    <a:pt x="1307" y="3845"/>
                    <a:pt x="1231" y="3626"/>
                    <a:pt x="1097" y="3444"/>
                  </a:cubicBezTo>
                  <a:cubicBezTo>
                    <a:pt x="1012" y="3339"/>
                    <a:pt x="1012" y="3177"/>
                    <a:pt x="1097" y="3072"/>
                  </a:cubicBezTo>
                  <a:cubicBezTo>
                    <a:pt x="1374" y="2710"/>
                    <a:pt x="1374" y="2204"/>
                    <a:pt x="1107" y="1842"/>
                  </a:cubicBezTo>
                  <a:cubicBezTo>
                    <a:pt x="1040" y="1737"/>
                    <a:pt x="1040" y="1603"/>
                    <a:pt x="1107" y="1498"/>
                  </a:cubicBezTo>
                  <a:cubicBezTo>
                    <a:pt x="1240" y="1327"/>
                    <a:pt x="1307" y="1107"/>
                    <a:pt x="1307" y="888"/>
                  </a:cubicBezTo>
                  <a:cubicBezTo>
                    <a:pt x="1317" y="516"/>
                    <a:pt x="1107" y="163"/>
                    <a:pt x="76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3221;p86"/>
            <p:cNvSpPr/>
            <p:nvPr/>
          </p:nvSpPr>
          <p:spPr>
            <a:xfrm>
              <a:off x="6745496" y="4411209"/>
              <a:ext cx="36240" cy="131658"/>
            </a:xfrm>
            <a:custGeom>
              <a:avLst/>
              <a:gdLst/>
              <a:ahLst/>
              <a:cxnLst/>
              <a:rect l="l" t="t" r="r" b="b"/>
              <a:pathLst>
                <a:path w="1384" h="5028" extrusionOk="0">
                  <a:moveTo>
                    <a:pt x="621" y="0"/>
                  </a:moveTo>
                  <a:cubicBezTo>
                    <a:pt x="277" y="163"/>
                    <a:pt x="58" y="516"/>
                    <a:pt x="67" y="888"/>
                  </a:cubicBezTo>
                  <a:cubicBezTo>
                    <a:pt x="67" y="1107"/>
                    <a:pt x="144" y="1327"/>
                    <a:pt x="268" y="1498"/>
                  </a:cubicBezTo>
                  <a:cubicBezTo>
                    <a:pt x="344" y="1603"/>
                    <a:pt x="344" y="1737"/>
                    <a:pt x="268" y="1842"/>
                  </a:cubicBezTo>
                  <a:cubicBezTo>
                    <a:pt x="0" y="2204"/>
                    <a:pt x="10" y="2710"/>
                    <a:pt x="287" y="3072"/>
                  </a:cubicBezTo>
                  <a:cubicBezTo>
                    <a:pt x="372" y="3177"/>
                    <a:pt x="372" y="3339"/>
                    <a:pt x="287" y="3444"/>
                  </a:cubicBezTo>
                  <a:cubicBezTo>
                    <a:pt x="144" y="3626"/>
                    <a:pt x="67" y="3845"/>
                    <a:pt x="77" y="4074"/>
                  </a:cubicBezTo>
                  <a:cubicBezTo>
                    <a:pt x="77" y="4589"/>
                    <a:pt x="506" y="5028"/>
                    <a:pt x="506" y="5028"/>
                  </a:cubicBezTo>
                  <a:lnTo>
                    <a:pt x="1384" y="4809"/>
                  </a:lnTo>
                  <a:cubicBezTo>
                    <a:pt x="1374" y="4541"/>
                    <a:pt x="1307" y="4274"/>
                    <a:pt x="1174" y="4036"/>
                  </a:cubicBezTo>
                  <a:cubicBezTo>
                    <a:pt x="1088" y="3931"/>
                    <a:pt x="1088" y="3788"/>
                    <a:pt x="1174" y="3683"/>
                  </a:cubicBezTo>
                  <a:cubicBezTo>
                    <a:pt x="1307" y="3511"/>
                    <a:pt x="1384" y="3311"/>
                    <a:pt x="1374" y="3101"/>
                  </a:cubicBezTo>
                  <a:cubicBezTo>
                    <a:pt x="1374" y="2891"/>
                    <a:pt x="1307" y="2691"/>
                    <a:pt x="1183" y="2529"/>
                  </a:cubicBezTo>
                  <a:cubicBezTo>
                    <a:pt x="1107" y="2433"/>
                    <a:pt x="1107" y="2300"/>
                    <a:pt x="1183" y="2204"/>
                  </a:cubicBezTo>
                  <a:cubicBezTo>
                    <a:pt x="1307" y="2042"/>
                    <a:pt x="1374" y="1842"/>
                    <a:pt x="1374" y="1632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3222;p86"/>
            <p:cNvSpPr/>
            <p:nvPr/>
          </p:nvSpPr>
          <p:spPr>
            <a:xfrm>
              <a:off x="6752985" y="4268082"/>
              <a:ext cx="183138" cy="134669"/>
            </a:xfrm>
            <a:custGeom>
              <a:avLst/>
              <a:gdLst/>
              <a:ahLst/>
              <a:cxnLst/>
              <a:rect l="l" t="t" r="r" b="b"/>
              <a:pathLst>
                <a:path w="6994" h="5143" extrusionOk="0">
                  <a:moveTo>
                    <a:pt x="3492" y="0"/>
                  </a:moveTo>
                  <a:cubicBezTo>
                    <a:pt x="1565" y="0"/>
                    <a:pt x="1" y="1565"/>
                    <a:pt x="1" y="3501"/>
                  </a:cubicBezTo>
                  <a:lnTo>
                    <a:pt x="1" y="5142"/>
                  </a:lnTo>
                  <a:lnTo>
                    <a:pt x="6993" y="5142"/>
                  </a:lnTo>
                  <a:lnTo>
                    <a:pt x="6993" y="3501"/>
                  </a:lnTo>
                  <a:cubicBezTo>
                    <a:pt x="6993" y="1565"/>
                    <a:pt x="5429" y="0"/>
                    <a:pt x="3492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3223;p86"/>
            <p:cNvSpPr/>
            <p:nvPr/>
          </p:nvSpPr>
          <p:spPr>
            <a:xfrm>
              <a:off x="6712765" y="4456928"/>
              <a:ext cx="263316" cy="165882"/>
            </a:xfrm>
            <a:custGeom>
              <a:avLst/>
              <a:gdLst/>
              <a:ahLst/>
              <a:cxnLst/>
              <a:rect l="l" t="t" r="r" b="b"/>
              <a:pathLst>
                <a:path w="10056" h="6335" extrusionOk="0">
                  <a:moveTo>
                    <a:pt x="3721" y="0"/>
                  </a:moveTo>
                  <a:lnTo>
                    <a:pt x="3721" y="1784"/>
                  </a:lnTo>
                  <a:cubicBezTo>
                    <a:pt x="3721" y="2156"/>
                    <a:pt x="3483" y="2481"/>
                    <a:pt x="3130" y="2605"/>
                  </a:cubicBezTo>
                  <a:lnTo>
                    <a:pt x="878" y="3406"/>
                  </a:lnTo>
                  <a:cubicBezTo>
                    <a:pt x="354" y="3587"/>
                    <a:pt x="1" y="4083"/>
                    <a:pt x="1" y="4637"/>
                  </a:cubicBezTo>
                  <a:lnTo>
                    <a:pt x="1" y="567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398" y="6335"/>
                  </a:lnTo>
                  <a:cubicBezTo>
                    <a:pt x="9760" y="6335"/>
                    <a:pt x="10056" y="6039"/>
                    <a:pt x="10056" y="5676"/>
                  </a:cubicBezTo>
                  <a:lnTo>
                    <a:pt x="10056" y="4637"/>
                  </a:lnTo>
                  <a:cubicBezTo>
                    <a:pt x="10056" y="4083"/>
                    <a:pt x="9703" y="3587"/>
                    <a:pt x="9178" y="3406"/>
                  </a:cubicBezTo>
                  <a:lnTo>
                    <a:pt x="6927" y="2605"/>
                  </a:lnTo>
                  <a:cubicBezTo>
                    <a:pt x="6574" y="2481"/>
                    <a:pt x="6345" y="2156"/>
                    <a:pt x="6345" y="1784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3224;p86"/>
            <p:cNvSpPr/>
            <p:nvPr/>
          </p:nvSpPr>
          <p:spPr>
            <a:xfrm>
              <a:off x="6713027" y="4529854"/>
              <a:ext cx="263055" cy="92957"/>
            </a:xfrm>
            <a:custGeom>
              <a:avLst/>
              <a:gdLst/>
              <a:ahLst/>
              <a:cxnLst/>
              <a:rect l="l" t="t" r="r" b="b"/>
              <a:pathLst>
                <a:path w="10046" h="3550" extrusionOk="0">
                  <a:moveTo>
                    <a:pt x="2624" y="1"/>
                  </a:moveTo>
                  <a:lnTo>
                    <a:pt x="868" y="621"/>
                  </a:lnTo>
                  <a:cubicBezTo>
                    <a:pt x="344" y="802"/>
                    <a:pt x="0" y="1298"/>
                    <a:pt x="0" y="1852"/>
                  </a:cubicBezTo>
                  <a:lnTo>
                    <a:pt x="0" y="2891"/>
                  </a:lnTo>
                  <a:cubicBezTo>
                    <a:pt x="0" y="3254"/>
                    <a:pt x="286" y="3550"/>
                    <a:pt x="649" y="3550"/>
                  </a:cubicBezTo>
                  <a:lnTo>
                    <a:pt x="9388" y="3550"/>
                  </a:lnTo>
                  <a:cubicBezTo>
                    <a:pt x="9750" y="3550"/>
                    <a:pt x="10046" y="3254"/>
                    <a:pt x="10046" y="2891"/>
                  </a:cubicBezTo>
                  <a:lnTo>
                    <a:pt x="10046" y="1852"/>
                  </a:lnTo>
                  <a:cubicBezTo>
                    <a:pt x="10046" y="1298"/>
                    <a:pt x="9693" y="802"/>
                    <a:pt x="9168" y="621"/>
                  </a:cubicBezTo>
                  <a:lnTo>
                    <a:pt x="7413" y="1"/>
                  </a:lnTo>
                  <a:cubicBezTo>
                    <a:pt x="7327" y="1260"/>
                    <a:pt x="6278" y="2233"/>
                    <a:pt x="5018" y="2233"/>
                  </a:cubicBezTo>
                  <a:cubicBezTo>
                    <a:pt x="3759" y="2233"/>
                    <a:pt x="2719" y="1260"/>
                    <a:pt x="262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3225;p86"/>
            <p:cNvSpPr/>
            <p:nvPr/>
          </p:nvSpPr>
          <p:spPr>
            <a:xfrm>
              <a:off x="6810199" y="446842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3226;p86"/>
            <p:cNvSpPr/>
            <p:nvPr/>
          </p:nvSpPr>
          <p:spPr>
            <a:xfrm>
              <a:off x="6752226" y="4336399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1" y="0"/>
                  </a:moveTo>
                  <a:cubicBezTo>
                    <a:pt x="3452" y="0"/>
                    <a:pt x="3383" y="34"/>
                    <a:pt x="3340" y="100"/>
                  </a:cubicBezTo>
                  <a:cubicBezTo>
                    <a:pt x="2529" y="1360"/>
                    <a:pt x="1451" y="1789"/>
                    <a:pt x="955" y="1923"/>
                  </a:cubicBezTo>
                  <a:cubicBezTo>
                    <a:pt x="869" y="1951"/>
                    <a:pt x="573" y="1980"/>
                    <a:pt x="573" y="1980"/>
                  </a:cubicBezTo>
                  <a:cubicBezTo>
                    <a:pt x="249" y="1980"/>
                    <a:pt x="1" y="2266"/>
                    <a:pt x="30" y="2581"/>
                  </a:cubicBezTo>
                  <a:cubicBezTo>
                    <a:pt x="68" y="2867"/>
                    <a:pt x="316" y="3077"/>
                    <a:pt x="602" y="3077"/>
                  </a:cubicBezTo>
                  <a:lnTo>
                    <a:pt x="697" y="3077"/>
                  </a:lnTo>
                  <a:cubicBezTo>
                    <a:pt x="812" y="4556"/>
                    <a:pt x="2043" y="5691"/>
                    <a:pt x="3521" y="5691"/>
                  </a:cubicBezTo>
                  <a:cubicBezTo>
                    <a:pt x="5009" y="5691"/>
                    <a:pt x="6240" y="4556"/>
                    <a:pt x="6355" y="3077"/>
                  </a:cubicBezTo>
                  <a:lnTo>
                    <a:pt x="6440" y="3077"/>
                  </a:lnTo>
                  <a:cubicBezTo>
                    <a:pt x="6727" y="3077"/>
                    <a:pt x="6975" y="2867"/>
                    <a:pt x="7013" y="2581"/>
                  </a:cubicBezTo>
                  <a:cubicBezTo>
                    <a:pt x="7051" y="2266"/>
                    <a:pt x="6793" y="1980"/>
                    <a:pt x="6469" y="1980"/>
                  </a:cubicBezTo>
                  <a:cubicBezTo>
                    <a:pt x="6469" y="1980"/>
                    <a:pt x="6183" y="1951"/>
                    <a:pt x="6087" y="1923"/>
                  </a:cubicBezTo>
                  <a:cubicBezTo>
                    <a:pt x="5591" y="1789"/>
                    <a:pt x="4523" y="1360"/>
                    <a:pt x="3702" y="100"/>
                  </a:cubicBezTo>
                  <a:cubicBezTo>
                    <a:pt x="3660" y="34"/>
                    <a:pt x="3590" y="0"/>
                    <a:pt x="35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3227;p86"/>
            <p:cNvSpPr/>
            <p:nvPr/>
          </p:nvSpPr>
          <p:spPr>
            <a:xfrm>
              <a:off x="6752226" y="4336451"/>
              <a:ext cx="169417" cy="149202"/>
            </a:xfrm>
            <a:custGeom>
              <a:avLst/>
              <a:gdLst/>
              <a:ahLst/>
              <a:cxnLst/>
              <a:rect l="l" t="t" r="r" b="b"/>
              <a:pathLst>
                <a:path w="6470" h="5698" extrusionOk="0">
                  <a:moveTo>
                    <a:pt x="3521" y="1"/>
                  </a:moveTo>
                  <a:cubicBezTo>
                    <a:pt x="3452" y="1"/>
                    <a:pt x="3383" y="36"/>
                    <a:pt x="3340" y="108"/>
                  </a:cubicBezTo>
                  <a:cubicBezTo>
                    <a:pt x="2901" y="785"/>
                    <a:pt x="2281" y="1339"/>
                    <a:pt x="1556" y="1692"/>
                  </a:cubicBezTo>
                  <a:cubicBezTo>
                    <a:pt x="1365" y="1787"/>
                    <a:pt x="1165" y="1863"/>
                    <a:pt x="955" y="1921"/>
                  </a:cubicBezTo>
                  <a:cubicBezTo>
                    <a:pt x="869" y="1949"/>
                    <a:pt x="573" y="1978"/>
                    <a:pt x="573" y="1978"/>
                  </a:cubicBezTo>
                  <a:cubicBezTo>
                    <a:pt x="249" y="1978"/>
                    <a:pt x="1" y="2264"/>
                    <a:pt x="30" y="2579"/>
                  </a:cubicBezTo>
                  <a:cubicBezTo>
                    <a:pt x="68" y="2865"/>
                    <a:pt x="316" y="3075"/>
                    <a:pt x="612" y="3075"/>
                  </a:cubicBezTo>
                  <a:lnTo>
                    <a:pt x="697" y="3075"/>
                  </a:lnTo>
                  <a:cubicBezTo>
                    <a:pt x="801" y="4570"/>
                    <a:pt x="2056" y="5697"/>
                    <a:pt x="3504" y="5697"/>
                  </a:cubicBezTo>
                  <a:cubicBezTo>
                    <a:pt x="3654" y="5697"/>
                    <a:pt x="3807" y="5685"/>
                    <a:pt x="3960" y="5660"/>
                  </a:cubicBezTo>
                  <a:cubicBezTo>
                    <a:pt x="2710" y="5460"/>
                    <a:pt x="1737" y="4458"/>
                    <a:pt x="1575" y="3199"/>
                  </a:cubicBezTo>
                  <a:cubicBezTo>
                    <a:pt x="1556" y="3018"/>
                    <a:pt x="1556" y="2827"/>
                    <a:pt x="1575" y="2636"/>
                  </a:cubicBezTo>
                  <a:cubicBezTo>
                    <a:pt x="1594" y="2483"/>
                    <a:pt x="1642" y="2340"/>
                    <a:pt x="1728" y="2207"/>
                  </a:cubicBezTo>
                  <a:cubicBezTo>
                    <a:pt x="1804" y="2102"/>
                    <a:pt x="1909" y="2006"/>
                    <a:pt x="2033" y="1940"/>
                  </a:cubicBezTo>
                  <a:cubicBezTo>
                    <a:pt x="2615" y="1606"/>
                    <a:pt x="3121" y="1148"/>
                    <a:pt x="3521" y="604"/>
                  </a:cubicBezTo>
                  <a:cubicBezTo>
                    <a:pt x="3970" y="1234"/>
                    <a:pt x="4580" y="1739"/>
                    <a:pt x="5286" y="2083"/>
                  </a:cubicBezTo>
                  <a:cubicBezTo>
                    <a:pt x="5445" y="2158"/>
                    <a:pt x="5616" y="2196"/>
                    <a:pt x="5786" y="2196"/>
                  </a:cubicBezTo>
                  <a:cubicBezTo>
                    <a:pt x="6025" y="2196"/>
                    <a:pt x="6263" y="2122"/>
                    <a:pt x="6469" y="1978"/>
                  </a:cubicBezTo>
                  <a:cubicBezTo>
                    <a:pt x="6469" y="1978"/>
                    <a:pt x="6183" y="1949"/>
                    <a:pt x="6087" y="1921"/>
                  </a:cubicBezTo>
                  <a:cubicBezTo>
                    <a:pt x="5591" y="1787"/>
                    <a:pt x="4523" y="1358"/>
                    <a:pt x="3702" y="108"/>
                  </a:cubicBezTo>
                  <a:cubicBezTo>
                    <a:pt x="3660" y="36"/>
                    <a:pt x="3590" y="1"/>
                    <a:pt x="3521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3228;p86"/>
            <p:cNvSpPr/>
            <p:nvPr/>
          </p:nvSpPr>
          <p:spPr>
            <a:xfrm>
              <a:off x="6804439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3229;p86"/>
            <p:cNvSpPr/>
            <p:nvPr/>
          </p:nvSpPr>
          <p:spPr>
            <a:xfrm>
              <a:off x="6873148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3230;p86"/>
            <p:cNvSpPr/>
            <p:nvPr/>
          </p:nvSpPr>
          <p:spPr>
            <a:xfrm>
              <a:off x="6878883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3231;p86"/>
            <p:cNvSpPr/>
            <p:nvPr/>
          </p:nvSpPr>
          <p:spPr>
            <a:xfrm>
              <a:off x="6810199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3232;p86"/>
            <p:cNvSpPr/>
            <p:nvPr/>
          </p:nvSpPr>
          <p:spPr>
            <a:xfrm>
              <a:off x="6841909" y="4269810"/>
              <a:ext cx="94214" cy="101467"/>
            </a:xfrm>
            <a:custGeom>
              <a:avLst/>
              <a:gdLst/>
              <a:ahLst/>
              <a:cxnLst/>
              <a:rect l="l" t="t" r="r" b="b"/>
              <a:pathLst>
                <a:path w="3598" h="3875" extrusionOk="0">
                  <a:moveTo>
                    <a:pt x="735" y="1"/>
                  </a:moveTo>
                  <a:cubicBezTo>
                    <a:pt x="1" y="1861"/>
                    <a:pt x="1375" y="3874"/>
                    <a:pt x="3378" y="3874"/>
                  </a:cubicBezTo>
                  <a:cubicBezTo>
                    <a:pt x="3454" y="3874"/>
                    <a:pt x="3521" y="3874"/>
                    <a:pt x="3597" y="3865"/>
                  </a:cubicBezTo>
                  <a:lnTo>
                    <a:pt x="3597" y="3435"/>
                  </a:lnTo>
                  <a:cubicBezTo>
                    <a:pt x="3597" y="1747"/>
                    <a:pt x="2386" y="306"/>
                    <a:pt x="73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3233;p86"/>
            <p:cNvSpPr/>
            <p:nvPr/>
          </p:nvSpPr>
          <p:spPr>
            <a:xfrm>
              <a:off x="6818683" y="4426187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6" y="545"/>
                    <a:pt x="487" y="869"/>
                    <a:pt x="983" y="869"/>
                  </a:cubicBezTo>
                  <a:cubicBezTo>
                    <a:pt x="1479" y="869"/>
                    <a:pt x="1890" y="545"/>
                    <a:pt x="1956" y="125"/>
                  </a:cubicBezTo>
                  <a:cubicBezTo>
                    <a:pt x="1966" y="58"/>
                    <a:pt x="1918" y="1"/>
                    <a:pt x="1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3234;p86"/>
            <p:cNvSpPr/>
            <p:nvPr/>
          </p:nvSpPr>
          <p:spPr>
            <a:xfrm>
              <a:off x="6754242" y="4529854"/>
              <a:ext cx="180624" cy="87222"/>
            </a:xfrm>
            <a:custGeom>
              <a:avLst/>
              <a:gdLst/>
              <a:ahLst/>
              <a:cxnLst/>
              <a:rect l="l" t="t" r="r" b="b"/>
              <a:pathLst>
                <a:path w="6898" h="3331" extrusionOk="0">
                  <a:moveTo>
                    <a:pt x="1050" y="1"/>
                  </a:moveTo>
                  <a:lnTo>
                    <a:pt x="0" y="373"/>
                  </a:lnTo>
                  <a:cubicBezTo>
                    <a:pt x="258" y="2071"/>
                    <a:pt x="1727" y="3330"/>
                    <a:pt x="3444" y="3330"/>
                  </a:cubicBezTo>
                  <a:cubicBezTo>
                    <a:pt x="5171" y="3330"/>
                    <a:pt x="6631" y="2071"/>
                    <a:pt x="6898" y="373"/>
                  </a:cubicBezTo>
                  <a:lnTo>
                    <a:pt x="5839" y="1"/>
                  </a:lnTo>
                  <a:cubicBezTo>
                    <a:pt x="5753" y="1260"/>
                    <a:pt x="4704" y="2233"/>
                    <a:pt x="3444" y="2233"/>
                  </a:cubicBezTo>
                  <a:cubicBezTo>
                    <a:pt x="2185" y="2233"/>
                    <a:pt x="1145" y="1260"/>
                    <a:pt x="10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3235;p86"/>
            <p:cNvSpPr/>
            <p:nvPr/>
          </p:nvSpPr>
          <p:spPr>
            <a:xfrm>
              <a:off x="6764978" y="4525874"/>
              <a:ext cx="158891" cy="79707"/>
            </a:xfrm>
            <a:custGeom>
              <a:avLst/>
              <a:gdLst/>
              <a:ahLst/>
              <a:cxnLst/>
              <a:rect l="l" t="t" r="r" b="b"/>
              <a:pathLst>
                <a:path w="6068" h="3044" extrusionOk="0">
                  <a:moveTo>
                    <a:pt x="1069" y="0"/>
                  </a:moveTo>
                  <a:lnTo>
                    <a:pt x="1" y="372"/>
                  </a:lnTo>
                  <a:cubicBezTo>
                    <a:pt x="201" y="1899"/>
                    <a:pt x="1498" y="3043"/>
                    <a:pt x="3034" y="3043"/>
                  </a:cubicBezTo>
                  <a:cubicBezTo>
                    <a:pt x="4570" y="3043"/>
                    <a:pt x="5868" y="1899"/>
                    <a:pt x="6068" y="372"/>
                  </a:cubicBezTo>
                  <a:lnTo>
                    <a:pt x="4999" y="0"/>
                  </a:lnTo>
                  <a:cubicBezTo>
                    <a:pt x="4999" y="1088"/>
                    <a:pt x="4122" y="1965"/>
                    <a:pt x="3034" y="1965"/>
                  </a:cubicBezTo>
                  <a:cubicBezTo>
                    <a:pt x="1947" y="1965"/>
                    <a:pt x="1069" y="1088"/>
                    <a:pt x="1069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3236;p86"/>
          <p:cNvGrpSpPr/>
          <p:nvPr/>
        </p:nvGrpSpPr>
        <p:grpSpPr>
          <a:xfrm>
            <a:off x="10371005" y="1892795"/>
            <a:ext cx="262819" cy="354859"/>
            <a:chOff x="5359341" y="2419159"/>
            <a:chExt cx="262819" cy="354859"/>
          </a:xfrm>
        </p:grpSpPr>
        <p:sp>
          <p:nvSpPr>
            <p:cNvPr id="1099" name="Google Shape;13237;p86"/>
            <p:cNvSpPr/>
            <p:nvPr/>
          </p:nvSpPr>
          <p:spPr>
            <a:xfrm>
              <a:off x="5359341" y="2636364"/>
              <a:ext cx="262819" cy="137655"/>
            </a:xfrm>
            <a:custGeom>
              <a:avLst/>
              <a:gdLst/>
              <a:ahLst/>
              <a:cxnLst/>
              <a:rect l="l" t="t" r="r" b="b"/>
              <a:pathLst>
                <a:path w="10037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9378" y="5257"/>
                  </a:lnTo>
                  <a:cubicBezTo>
                    <a:pt x="9741" y="5257"/>
                    <a:pt x="10036" y="4961"/>
                    <a:pt x="10036" y="4599"/>
                  </a:cubicBezTo>
                  <a:lnTo>
                    <a:pt x="10036" y="2614"/>
                  </a:lnTo>
                  <a:cubicBezTo>
                    <a:pt x="10036" y="1966"/>
                    <a:pt x="9626" y="1393"/>
                    <a:pt x="9016" y="1174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3238;p86"/>
            <p:cNvSpPr/>
            <p:nvPr/>
          </p:nvSpPr>
          <p:spPr>
            <a:xfrm>
              <a:off x="5400556" y="2636364"/>
              <a:ext cx="180388" cy="102698"/>
            </a:xfrm>
            <a:custGeom>
              <a:avLst/>
              <a:gdLst/>
              <a:ahLst/>
              <a:cxnLst/>
              <a:rect l="l" t="t" r="r" b="b"/>
              <a:pathLst>
                <a:path w="6889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67" y="2672"/>
                    <a:pt x="1727" y="3921"/>
                    <a:pt x="3444" y="3921"/>
                  </a:cubicBezTo>
                  <a:cubicBezTo>
                    <a:pt x="5152" y="3921"/>
                    <a:pt x="6612" y="2672"/>
                    <a:pt x="6879" y="983"/>
                  </a:cubicBezTo>
                  <a:lnTo>
                    <a:pt x="6888" y="98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3239;p86"/>
            <p:cNvSpPr/>
            <p:nvPr/>
          </p:nvSpPr>
          <p:spPr>
            <a:xfrm>
              <a:off x="5359341" y="2636364"/>
              <a:ext cx="131423" cy="137655"/>
            </a:xfrm>
            <a:custGeom>
              <a:avLst/>
              <a:gdLst/>
              <a:ahLst/>
              <a:cxnLst/>
              <a:rect l="l" t="t" r="r" b="b"/>
              <a:pathLst>
                <a:path w="5019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5018" y="5257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3240;p86"/>
            <p:cNvSpPr/>
            <p:nvPr/>
          </p:nvSpPr>
          <p:spPr>
            <a:xfrm>
              <a:off x="5400556" y="2636364"/>
              <a:ext cx="90207" cy="102698"/>
            </a:xfrm>
            <a:custGeom>
              <a:avLst/>
              <a:gdLst/>
              <a:ahLst/>
              <a:cxnLst/>
              <a:rect l="l" t="t" r="r" b="b"/>
              <a:pathLst>
                <a:path w="3445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57" y="2675"/>
                    <a:pt x="1706" y="3921"/>
                    <a:pt x="3425" y="3921"/>
                  </a:cubicBezTo>
                  <a:cubicBezTo>
                    <a:pt x="3431" y="3921"/>
                    <a:pt x="3438" y="3921"/>
                    <a:pt x="3444" y="3921"/>
                  </a:cubicBezTo>
                  <a:lnTo>
                    <a:pt x="3444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3241;p86"/>
            <p:cNvSpPr/>
            <p:nvPr/>
          </p:nvSpPr>
          <p:spPr>
            <a:xfrm>
              <a:off x="5411056" y="2636364"/>
              <a:ext cx="159388" cy="91464"/>
            </a:xfrm>
            <a:custGeom>
              <a:avLst/>
              <a:gdLst/>
              <a:ahLst/>
              <a:cxnLst/>
              <a:rect l="l" t="t" r="r" b="b"/>
              <a:pathLst>
                <a:path w="6087" h="3493" extrusionOk="0">
                  <a:moveTo>
                    <a:pt x="3043" y="0"/>
                  </a:moveTo>
                  <a:cubicBezTo>
                    <a:pt x="2065" y="0"/>
                    <a:pt x="1088" y="163"/>
                    <a:pt x="153" y="487"/>
                  </a:cubicBezTo>
                  <a:cubicBezTo>
                    <a:pt x="57" y="516"/>
                    <a:pt x="0" y="611"/>
                    <a:pt x="10" y="706"/>
                  </a:cubicBezTo>
                  <a:cubicBezTo>
                    <a:pt x="143" y="2281"/>
                    <a:pt x="1460" y="3483"/>
                    <a:pt x="3043" y="3492"/>
                  </a:cubicBezTo>
                  <a:cubicBezTo>
                    <a:pt x="4627" y="3492"/>
                    <a:pt x="5943" y="2281"/>
                    <a:pt x="6087" y="706"/>
                  </a:cubicBezTo>
                  <a:cubicBezTo>
                    <a:pt x="6087" y="611"/>
                    <a:pt x="6029" y="516"/>
                    <a:pt x="5934" y="487"/>
                  </a:cubicBezTo>
                  <a:cubicBezTo>
                    <a:pt x="4999" y="163"/>
                    <a:pt x="4021" y="0"/>
                    <a:pt x="3043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3242;p86"/>
            <p:cNvSpPr/>
            <p:nvPr/>
          </p:nvSpPr>
          <p:spPr>
            <a:xfrm>
              <a:off x="5456513" y="2619134"/>
              <a:ext cx="68709" cy="62975"/>
            </a:xfrm>
            <a:custGeom>
              <a:avLst/>
              <a:gdLst/>
              <a:ahLst/>
              <a:cxnLst/>
              <a:rect l="l" t="t" r="r" b="b"/>
              <a:pathLst>
                <a:path w="2624" h="2405" extrusionOk="0">
                  <a:moveTo>
                    <a:pt x="0" y="0"/>
                  </a:moveTo>
                  <a:lnTo>
                    <a:pt x="0" y="1088"/>
                  </a:lnTo>
                  <a:cubicBezTo>
                    <a:pt x="0" y="1813"/>
                    <a:pt x="582" y="2404"/>
                    <a:pt x="1307" y="2404"/>
                  </a:cubicBezTo>
                  <a:cubicBezTo>
                    <a:pt x="2032" y="2404"/>
                    <a:pt x="2624" y="1813"/>
                    <a:pt x="2624" y="1088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3243;p86"/>
            <p:cNvSpPr/>
            <p:nvPr/>
          </p:nvSpPr>
          <p:spPr>
            <a:xfrm>
              <a:off x="5456513" y="261913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15" y="1002"/>
                    <a:pt x="861" y="1093"/>
                    <a:pt x="1308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3244;p86"/>
            <p:cNvSpPr/>
            <p:nvPr/>
          </p:nvSpPr>
          <p:spPr>
            <a:xfrm>
              <a:off x="5360833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684" y="0"/>
                  </a:moveTo>
                  <a:cubicBezTo>
                    <a:pt x="1160" y="0"/>
                    <a:pt x="709" y="489"/>
                    <a:pt x="840" y="1065"/>
                  </a:cubicBezTo>
                  <a:cubicBezTo>
                    <a:pt x="869" y="1237"/>
                    <a:pt x="792" y="1409"/>
                    <a:pt x="640" y="1504"/>
                  </a:cubicBezTo>
                  <a:cubicBezTo>
                    <a:pt x="67" y="1886"/>
                    <a:pt x="0" y="2697"/>
                    <a:pt x="497" y="3183"/>
                  </a:cubicBezTo>
                  <a:cubicBezTo>
                    <a:pt x="592" y="3279"/>
                    <a:pt x="630" y="3422"/>
                    <a:pt x="611" y="3555"/>
                  </a:cubicBezTo>
                  <a:cubicBezTo>
                    <a:pt x="510" y="4389"/>
                    <a:pt x="1179" y="5030"/>
                    <a:pt x="1917" y="5030"/>
                  </a:cubicBezTo>
                  <a:cubicBezTo>
                    <a:pt x="2150" y="5030"/>
                    <a:pt x="2390" y="4966"/>
                    <a:pt x="2614" y="4824"/>
                  </a:cubicBezTo>
                  <a:cubicBezTo>
                    <a:pt x="3549" y="4242"/>
                    <a:pt x="3387" y="2830"/>
                    <a:pt x="2338" y="2477"/>
                  </a:cubicBezTo>
                  <a:cubicBezTo>
                    <a:pt x="2338" y="2449"/>
                    <a:pt x="2347" y="2429"/>
                    <a:pt x="2347" y="2401"/>
                  </a:cubicBezTo>
                  <a:cubicBezTo>
                    <a:pt x="2347" y="2124"/>
                    <a:pt x="2242" y="1867"/>
                    <a:pt x="2052" y="1666"/>
                  </a:cubicBezTo>
                  <a:cubicBezTo>
                    <a:pt x="2719" y="1361"/>
                    <a:pt x="2729" y="417"/>
                    <a:pt x="2071" y="92"/>
                  </a:cubicBezTo>
                  <a:cubicBezTo>
                    <a:pt x="1942" y="29"/>
                    <a:pt x="1811" y="0"/>
                    <a:pt x="168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3245;p86"/>
            <p:cNvSpPr/>
            <p:nvPr/>
          </p:nvSpPr>
          <p:spPr>
            <a:xfrm>
              <a:off x="5527946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857" y="0"/>
                  </a:moveTo>
                  <a:cubicBezTo>
                    <a:pt x="1730" y="0"/>
                    <a:pt x="1598" y="29"/>
                    <a:pt x="1470" y="92"/>
                  </a:cubicBezTo>
                  <a:cubicBezTo>
                    <a:pt x="812" y="417"/>
                    <a:pt x="821" y="1361"/>
                    <a:pt x="1489" y="1666"/>
                  </a:cubicBezTo>
                  <a:cubicBezTo>
                    <a:pt x="1298" y="1867"/>
                    <a:pt x="1193" y="2124"/>
                    <a:pt x="1193" y="2401"/>
                  </a:cubicBezTo>
                  <a:cubicBezTo>
                    <a:pt x="1193" y="2429"/>
                    <a:pt x="1203" y="2449"/>
                    <a:pt x="1203" y="2477"/>
                  </a:cubicBezTo>
                  <a:cubicBezTo>
                    <a:pt x="153" y="2830"/>
                    <a:pt x="1" y="4242"/>
                    <a:pt x="936" y="4824"/>
                  </a:cubicBezTo>
                  <a:cubicBezTo>
                    <a:pt x="1160" y="4966"/>
                    <a:pt x="1399" y="5030"/>
                    <a:pt x="1631" y="5030"/>
                  </a:cubicBezTo>
                  <a:cubicBezTo>
                    <a:pt x="2367" y="5030"/>
                    <a:pt x="3031" y="4389"/>
                    <a:pt x="2929" y="3555"/>
                  </a:cubicBezTo>
                  <a:cubicBezTo>
                    <a:pt x="2910" y="3422"/>
                    <a:pt x="2949" y="3279"/>
                    <a:pt x="3053" y="3183"/>
                  </a:cubicBezTo>
                  <a:cubicBezTo>
                    <a:pt x="3550" y="2697"/>
                    <a:pt x="3473" y="1886"/>
                    <a:pt x="2901" y="1504"/>
                  </a:cubicBezTo>
                  <a:cubicBezTo>
                    <a:pt x="2748" y="1409"/>
                    <a:pt x="2672" y="1237"/>
                    <a:pt x="2701" y="1065"/>
                  </a:cubicBezTo>
                  <a:cubicBezTo>
                    <a:pt x="2831" y="489"/>
                    <a:pt x="2381" y="0"/>
                    <a:pt x="185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3246;p86"/>
            <p:cNvSpPr/>
            <p:nvPr/>
          </p:nvSpPr>
          <p:spPr>
            <a:xfrm>
              <a:off x="5394560" y="2442019"/>
              <a:ext cx="192381" cy="194109"/>
            </a:xfrm>
            <a:custGeom>
              <a:avLst/>
              <a:gdLst/>
              <a:ahLst/>
              <a:cxnLst/>
              <a:rect l="l" t="t" r="r" b="b"/>
              <a:pathLst>
                <a:path w="7347" h="7413" extrusionOk="0">
                  <a:moveTo>
                    <a:pt x="3673" y="0"/>
                  </a:moveTo>
                  <a:cubicBezTo>
                    <a:pt x="2109" y="0"/>
                    <a:pt x="840" y="1269"/>
                    <a:pt x="840" y="2843"/>
                  </a:cubicBezTo>
                  <a:lnTo>
                    <a:pt x="840" y="3273"/>
                  </a:lnTo>
                  <a:lnTo>
                    <a:pt x="735" y="3273"/>
                  </a:lnTo>
                  <a:cubicBezTo>
                    <a:pt x="0" y="3273"/>
                    <a:pt x="0" y="4370"/>
                    <a:pt x="735" y="4370"/>
                  </a:cubicBezTo>
                  <a:lnTo>
                    <a:pt x="840" y="4370"/>
                  </a:lnTo>
                  <a:lnTo>
                    <a:pt x="840" y="4580"/>
                  </a:lnTo>
                  <a:cubicBezTo>
                    <a:pt x="840" y="6144"/>
                    <a:pt x="2109" y="7413"/>
                    <a:pt x="3673" y="7413"/>
                  </a:cubicBezTo>
                  <a:cubicBezTo>
                    <a:pt x="5238" y="7413"/>
                    <a:pt x="6507" y="6144"/>
                    <a:pt x="6507" y="4580"/>
                  </a:cubicBezTo>
                  <a:lnTo>
                    <a:pt x="6507" y="4360"/>
                  </a:lnTo>
                  <a:lnTo>
                    <a:pt x="6621" y="4360"/>
                  </a:lnTo>
                  <a:cubicBezTo>
                    <a:pt x="7346" y="4360"/>
                    <a:pt x="7346" y="3273"/>
                    <a:pt x="6621" y="3273"/>
                  </a:cubicBezTo>
                  <a:lnTo>
                    <a:pt x="6507" y="3273"/>
                  </a:lnTo>
                  <a:lnTo>
                    <a:pt x="6507" y="2843"/>
                  </a:lnTo>
                  <a:cubicBezTo>
                    <a:pt x="6507" y="1269"/>
                    <a:pt x="5238" y="0"/>
                    <a:pt x="367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3247;p86"/>
            <p:cNvSpPr/>
            <p:nvPr/>
          </p:nvSpPr>
          <p:spPr>
            <a:xfrm>
              <a:off x="5394560" y="2462757"/>
              <a:ext cx="107699" cy="173397"/>
            </a:xfrm>
            <a:custGeom>
              <a:avLst/>
              <a:gdLst/>
              <a:ahLst/>
              <a:cxnLst/>
              <a:rect l="l" t="t" r="r" b="b"/>
              <a:pathLst>
                <a:path w="4113" h="6622" extrusionOk="0">
                  <a:moveTo>
                    <a:pt x="1708" y="0"/>
                  </a:moveTo>
                  <a:cubicBezTo>
                    <a:pt x="1155" y="534"/>
                    <a:pt x="840" y="1279"/>
                    <a:pt x="840" y="2051"/>
                  </a:cubicBezTo>
                  <a:lnTo>
                    <a:pt x="840" y="2481"/>
                  </a:lnTo>
                  <a:lnTo>
                    <a:pt x="725" y="2481"/>
                  </a:lnTo>
                  <a:cubicBezTo>
                    <a:pt x="0" y="2481"/>
                    <a:pt x="0" y="3578"/>
                    <a:pt x="725" y="3578"/>
                  </a:cubicBezTo>
                  <a:lnTo>
                    <a:pt x="840" y="3578"/>
                  </a:lnTo>
                  <a:lnTo>
                    <a:pt x="840" y="3788"/>
                  </a:lnTo>
                  <a:cubicBezTo>
                    <a:pt x="831" y="5374"/>
                    <a:pt x="2114" y="6622"/>
                    <a:pt x="3644" y="6622"/>
                  </a:cubicBezTo>
                  <a:cubicBezTo>
                    <a:pt x="3798" y="6622"/>
                    <a:pt x="3954" y="6609"/>
                    <a:pt x="4112" y="6583"/>
                  </a:cubicBezTo>
                  <a:cubicBezTo>
                    <a:pt x="2729" y="6373"/>
                    <a:pt x="1708" y="5180"/>
                    <a:pt x="1708" y="3788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3248;p86"/>
            <p:cNvSpPr/>
            <p:nvPr/>
          </p:nvSpPr>
          <p:spPr>
            <a:xfrm>
              <a:off x="5450753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3249;p86"/>
            <p:cNvSpPr/>
            <p:nvPr/>
          </p:nvSpPr>
          <p:spPr>
            <a:xfrm>
              <a:off x="5519200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3250;p86"/>
            <p:cNvSpPr/>
            <p:nvPr/>
          </p:nvSpPr>
          <p:spPr>
            <a:xfrm>
              <a:off x="5462248" y="2573415"/>
              <a:ext cx="56979" cy="28489"/>
            </a:xfrm>
            <a:custGeom>
              <a:avLst/>
              <a:gdLst/>
              <a:ahLst/>
              <a:cxnLst/>
              <a:rect l="l" t="t" r="r" b="b"/>
              <a:pathLst>
                <a:path w="2176" h="1088" extrusionOk="0">
                  <a:moveTo>
                    <a:pt x="144" y="0"/>
                  </a:moveTo>
                  <a:cubicBezTo>
                    <a:pt x="58" y="0"/>
                    <a:pt x="1" y="77"/>
                    <a:pt x="10" y="153"/>
                  </a:cubicBezTo>
                  <a:cubicBezTo>
                    <a:pt x="87" y="697"/>
                    <a:pt x="544" y="1088"/>
                    <a:pt x="1088" y="1088"/>
                  </a:cubicBezTo>
                  <a:cubicBezTo>
                    <a:pt x="1632" y="1088"/>
                    <a:pt x="2090" y="697"/>
                    <a:pt x="2166" y="153"/>
                  </a:cubicBezTo>
                  <a:cubicBezTo>
                    <a:pt x="2176" y="77"/>
                    <a:pt x="2119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3251;p86"/>
            <p:cNvSpPr/>
            <p:nvPr/>
          </p:nvSpPr>
          <p:spPr>
            <a:xfrm>
              <a:off x="5442766" y="2504680"/>
              <a:ext cx="28201" cy="17544"/>
            </a:xfrm>
            <a:custGeom>
              <a:avLst/>
              <a:gdLst/>
              <a:ahLst/>
              <a:cxnLst/>
              <a:rect l="l" t="t" r="r" b="b"/>
              <a:pathLst>
                <a:path w="1077" h="670" extrusionOk="0">
                  <a:moveTo>
                    <a:pt x="757" y="1"/>
                  </a:moveTo>
                  <a:cubicBezTo>
                    <a:pt x="723" y="1"/>
                    <a:pt x="687" y="10"/>
                    <a:pt x="649" y="31"/>
                  </a:cubicBezTo>
                  <a:lnTo>
                    <a:pt x="210" y="250"/>
                  </a:lnTo>
                  <a:cubicBezTo>
                    <a:pt x="1" y="355"/>
                    <a:pt x="77" y="670"/>
                    <a:pt x="306" y="670"/>
                  </a:cubicBezTo>
                  <a:cubicBezTo>
                    <a:pt x="344" y="660"/>
                    <a:pt x="373" y="660"/>
                    <a:pt x="401" y="641"/>
                  </a:cubicBezTo>
                  <a:lnTo>
                    <a:pt x="840" y="422"/>
                  </a:lnTo>
                  <a:cubicBezTo>
                    <a:pt x="1077" y="316"/>
                    <a:pt x="958" y="1"/>
                    <a:pt x="75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3252;p86"/>
            <p:cNvSpPr/>
            <p:nvPr/>
          </p:nvSpPr>
          <p:spPr>
            <a:xfrm>
              <a:off x="5511057" y="2504889"/>
              <a:ext cx="27651" cy="17334"/>
            </a:xfrm>
            <a:custGeom>
              <a:avLst/>
              <a:gdLst/>
              <a:ahLst/>
              <a:cxnLst/>
              <a:rect l="l" t="t" r="r" b="b"/>
              <a:pathLst>
                <a:path w="1056" h="662" extrusionOk="0">
                  <a:moveTo>
                    <a:pt x="320" y="1"/>
                  </a:moveTo>
                  <a:cubicBezTo>
                    <a:pt x="117" y="1"/>
                    <a:pt x="1" y="298"/>
                    <a:pt x="216" y="414"/>
                  </a:cubicBezTo>
                  <a:lnTo>
                    <a:pt x="655" y="633"/>
                  </a:lnTo>
                  <a:cubicBezTo>
                    <a:pt x="684" y="652"/>
                    <a:pt x="722" y="652"/>
                    <a:pt x="751" y="662"/>
                  </a:cubicBezTo>
                  <a:cubicBezTo>
                    <a:pt x="980" y="662"/>
                    <a:pt x="1056" y="347"/>
                    <a:pt x="846" y="242"/>
                  </a:cubicBezTo>
                  <a:lnTo>
                    <a:pt x="417" y="23"/>
                  </a:lnTo>
                  <a:cubicBezTo>
                    <a:pt x="383" y="8"/>
                    <a:pt x="351" y="1"/>
                    <a:pt x="32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3253;p86"/>
            <p:cNvSpPr/>
            <p:nvPr/>
          </p:nvSpPr>
          <p:spPr>
            <a:xfrm>
              <a:off x="5470758" y="2536442"/>
              <a:ext cx="39984" cy="39984"/>
            </a:xfrm>
            <a:custGeom>
              <a:avLst/>
              <a:gdLst/>
              <a:ahLst/>
              <a:cxnLst/>
              <a:rect l="l" t="t" r="r" b="b"/>
              <a:pathLst>
                <a:path w="1527" h="1527" extrusionOk="0">
                  <a:moveTo>
                    <a:pt x="763" y="1"/>
                  </a:moveTo>
                  <a:cubicBezTo>
                    <a:pt x="344" y="1"/>
                    <a:pt x="0" y="344"/>
                    <a:pt x="0" y="764"/>
                  </a:cubicBezTo>
                  <a:cubicBezTo>
                    <a:pt x="0" y="1183"/>
                    <a:pt x="344" y="1527"/>
                    <a:pt x="763" y="1527"/>
                  </a:cubicBezTo>
                  <a:cubicBezTo>
                    <a:pt x="1183" y="1527"/>
                    <a:pt x="1526" y="1183"/>
                    <a:pt x="1526" y="764"/>
                  </a:cubicBezTo>
                  <a:cubicBezTo>
                    <a:pt x="1526" y="344"/>
                    <a:pt x="1183" y="1"/>
                    <a:pt x="763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3254;p86"/>
            <p:cNvSpPr/>
            <p:nvPr/>
          </p:nvSpPr>
          <p:spPr>
            <a:xfrm>
              <a:off x="5466987" y="2538694"/>
              <a:ext cx="41503" cy="37549"/>
            </a:xfrm>
            <a:custGeom>
              <a:avLst/>
              <a:gdLst/>
              <a:ahLst/>
              <a:cxnLst/>
              <a:rect l="l" t="t" r="r" b="b"/>
              <a:pathLst>
                <a:path w="1585" h="1434" extrusionOk="0">
                  <a:moveTo>
                    <a:pt x="564" y="0"/>
                  </a:moveTo>
                  <a:cubicBezTo>
                    <a:pt x="106" y="239"/>
                    <a:pt x="1" y="849"/>
                    <a:pt x="373" y="1212"/>
                  </a:cubicBezTo>
                  <a:cubicBezTo>
                    <a:pt x="523" y="1362"/>
                    <a:pt x="715" y="1433"/>
                    <a:pt x="906" y="1433"/>
                  </a:cubicBezTo>
                  <a:cubicBezTo>
                    <a:pt x="1177" y="1433"/>
                    <a:pt x="1445" y="1290"/>
                    <a:pt x="1585" y="1021"/>
                  </a:cubicBezTo>
                  <a:lnTo>
                    <a:pt x="1585" y="1021"/>
                  </a:lnTo>
                  <a:cubicBezTo>
                    <a:pt x="1480" y="1078"/>
                    <a:pt x="1356" y="1107"/>
                    <a:pt x="1232" y="1107"/>
                  </a:cubicBezTo>
                  <a:cubicBezTo>
                    <a:pt x="812" y="1107"/>
                    <a:pt x="468" y="773"/>
                    <a:pt x="468" y="344"/>
                  </a:cubicBezTo>
                  <a:cubicBezTo>
                    <a:pt x="468" y="229"/>
                    <a:pt x="507" y="105"/>
                    <a:pt x="5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3255;p86"/>
            <p:cNvSpPr/>
            <p:nvPr/>
          </p:nvSpPr>
          <p:spPr>
            <a:xfrm>
              <a:off x="5405060" y="2430655"/>
              <a:ext cx="171616" cy="100079"/>
            </a:xfrm>
            <a:custGeom>
              <a:avLst/>
              <a:gdLst/>
              <a:ahLst/>
              <a:cxnLst/>
              <a:rect l="l" t="t" r="r" b="b"/>
              <a:pathLst>
                <a:path w="6554" h="3822" extrusionOk="0">
                  <a:moveTo>
                    <a:pt x="3289" y="1"/>
                  </a:moveTo>
                  <a:cubicBezTo>
                    <a:pt x="3233" y="1"/>
                    <a:pt x="3176" y="2"/>
                    <a:pt x="3120" y="5"/>
                  </a:cubicBezTo>
                  <a:cubicBezTo>
                    <a:pt x="1355" y="91"/>
                    <a:pt x="0" y="1608"/>
                    <a:pt x="0" y="3363"/>
                  </a:cubicBezTo>
                  <a:lnTo>
                    <a:pt x="0" y="3821"/>
                  </a:lnTo>
                  <a:lnTo>
                    <a:pt x="525" y="3754"/>
                  </a:lnTo>
                  <a:cubicBezTo>
                    <a:pt x="725" y="3735"/>
                    <a:pt x="878" y="3564"/>
                    <a:pt x="878" y="3354"/>
                  </a:cubicBezTo>
                  <a:cubicBezTo>
                    <a:pt x="878" y="2037"/>
                    <a:pt x="1908" y="902"/>
                    <a:pt x="3234" y="873"/>
                  </a:cubicBezTo>
                  <a:cubicBezTo>
                    <a:pt x="3246" y="873"/>
                    <a:pt x="3258" y="873"/>
                    <a:pt x="3269" y="873"/>
                  </a:cubicBezTo>
                  <a:cubicBezTo>
                    <a:pt x="4598" y="873"/>
                    <a:pt x="5676" y="1944"/>
                    <a:pt x="5676" y="3277"/>
                  </a:cubicBezTo>
                  <a:lnTo>
                    <a:pt x="5676" y="3354"/>
                  </a:lnTo>
                  <a:cubicBezTo>
                    <a:pt x="5676" y="3564"/>
                    <a:pt x="5829" y="3735"/>
                    <a:pt x="6039" y="3754"/>
                  </a:cubicBezTo>
                  <a:lnTo>
                    <a:pt x="6554" y="3821"/>
                  </a:lnTo>
                  <a:lnTo>
                    <a:pt x="6554" y="3277"/>
                  </a:lnTo>
                  <a:cubicBezTo>
                    <a:pt x="6554" y="1464"/>
                    <a:pt x="5083" y="1"/>
                    <a:pt x="328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3256;p86"/>
            <p:cNvSpPr/>
            <p:nvPr/>
          </p:nvSpPr>
          <p:spPr>
            <a:xfrm>
              <a:off x="5456749" y="2419159"/>
              <a:ext cx="119692" cy="91307"/>
            </a:xfrm>
            <a:custGeom>
              <a:avLst/>
              <a:gdLst/>
              <a:ahLst/>
              <a:cxnLst/>
              <a:rect l="l" t="t" r="r" b="b"/>
              <a:pathLst>
                <a:path w="4571" h="3487" extrusionOk="0">
                  <a:moveTo>
                    <a:pt x="1192" y="0"/>
                  </a:moveTo>
                  <a:cubicBezTo>
                    <a:pt x="833" y="0"/>
                    <a:pt x="479" y="197"/>
                    <a:pt x="306" y="559"/>
                  </a:cubicBezTo>
                  <a:cubicBezTo>
                    <a:pt x="1" y="1179"/>
                    <a:pt x="421" y="1904"/>
                    <a:pt x="1107" y="1951"/>
                  </a:cubicBezTo>
                  <a:cubicBezTo>
                    <a:pt x="1088" y="2028"/>
                    <a:pt x="1079" y="2104"/>
                    <a:pt x="1079" y="2180"/>
                  </a:cubicBezTo>
                  <a:cubicBezTo>
                    <a:pt x="1079" y="2667"/>
                    <a:pt x="1470" y="3058"/>
                    <a:pt x="1947" y="3058"/>
                  </a:cubicBezTo>
                  <a:cubicBezTo>
                    <a:pt x="2081" y="3058"/>
                    <a:pt x="2214" y="3020"/>
                    <a:pt x="2329" y="2963"/>
                  </a:cubicBezTo>
                  <a:cubicBezTo>
                    <a:pt x="2538" y="3308"/>
                    <a:pt x="2899" y="3487"/>
                    <a:pt x="3263" y="3487"/>
                  </a:cubicBezTo>
                  <a:cubicBezTo>
                    <a:pt x="3563" y="3487"/>
                    <a:pt x="3864" y="3365"/>
                    <a:pt x="4084" y="3115"/>
                  </a:cubicBezTo>
                  <a:cubicBezTo>
                    <a:pt x="4570" y="2552"/>
                    <a:pt x="4370" y="1684"/>
                    <a:pt x="3693" y="1398"/>
                  </a:cubicBezTo>
                  <a:cubicBezTo>
                    <a:pt x="3624" y="701"/>
                    <a:pt x="3032" y="219"/>
                    <a:pt x="2382" y="219"/>
                  </a:cubicBezTo>
                  <a:cubicBezTo>
                    <a:pt x="2222" y="219"/>
                    <a:pt x="2059" y="248"/>
                    <a:pt x="1899" y="311"/>
                  </a:cubicBezTo>
                  <a:cubicBezTo>
                    <a:pt x="1705" y="100"/>
                    <a:pt x="1447" y="0"/>
                    <a:pt x="1192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3257;p86"/>
            <p:cNvSpPr/>
            <p:nvPr/>
          </p:nvSpPr>
          <p:spPr>
            <a:xfrm>
              <a:off x="5410794" y="2646864"/>
              <a:ext cx="159650" cy="81697"/>
            </a:xfrm>
            <a:custGeom>
              <a:avLst/>
              <a:gdLst/>
              <a:ahLst/>
              <a:cxnLst/>
              <a:rect l="l" t="t" r="r" b="b"/>
              <a:pathLst>
                <a:path w="6097" h="3120" extrusionOk="0">
                  <a:moveTo>
                    <a:pt x="439" y="0"/>
                  </a:moveTo>
                  <a:cubicBezTo>
                    <a:pt x="344" y="29"/>
                    <a:pt x="249" y="57"/>
                    <a:pt x="163" y="86"/>
                  </a:cubicBezTo>
                  <a:cubicBezTo>
                    <a:pt x="67" y="115"/>
                    <a:pt x="0" y="210"/>
                    <a:pt x="10" y="305"/>
                  </a:cubicBezTo>
                  <a:cubicBezTo>
                    <a:pt x="134" y="1889"/>
                    <a:pt x="1460" y="3120"/>
                    <a:pt x="3053" y="3120"/>
                  </a:cubicBezTo>
                  <a:cubicBezTo>
                    <a:pt x="4646" y="3120"/>
                    <a:pt x="5972" y="1889"/>
                    <a:pt x="6097" y="305"/>
                  </a:cubicBezTo>
                  <a:cubicBezTo>
                    <a:pt x="6097" y="210"/>
                    <a:pt x="6039" y="115"/>
                    <a:pt x="5944" y="86"/>
                  </a:cubicBezTo>
                  <a:cubicBezTo>
                    <a:pt x="5848" y="57"/>
                    <a:pt x="5763" y="29"/>
                    <a:pt x="5667" y="0"/>
                  </a:cubicBezTo>
                  <a:lnTo>
                    <a:pt x="5667" y="38"/>
                  </a:lnTo>
                  <a:cubicBezTo>
                    <a:pt x="5581" y="1412"/>
                    <a:pt x="4437" y="2481"/>
                    <a:pt x="3053" y="2481"/>
                  </a:cubicBezTo>
                  <a:cubicBezTo>
                    <a:pt x="1670" y="2481"/>
                    <a:pt x="525" y="1412"/>
                    <a:pt x="439" y="38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3258;p86"/>
          <p:cNvGrpSpPr/>
          <p:nvPr/>
        </p:nvGrpSpPr>
        <p:grpSpPr>
          <a:xfrm>
            <a:off x="11720946" y="3263842"/>
            <a:ext cx="263316" cy="354493"/>
            <a:chOff x="6709282" y="3790206"/>
            <a:chExt cx="263316" cy="354493"/>
          </a:xfrm>
        </p:grpSpPr>
        <p:sp>
          <p:nvSpPr>
            <p:cNvPr id="1121" name="Google Shape;13259;p86"/>
            <p:cNvSpPr/>
            <p:nvPr/>
          </p:nvSpPr>
          <p:spPr>
            <a:xfrm>
              <a:off x="6743742" y="3790206"/>
              <a:ext cx="194371" cy="256822"/>
            </a:xfrm>
            <a:custGeom>
              <a:avLst/>
              <a:gdLst/>
              <a:ahLst/>
              <a:cxnLst/>
              <a:rect l="l" t="t" r="r" b="b"/>
              <a:pathLst>
                <a:path w="7423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7423" y="9807"/>
                  </a:lnTo>
                  <a:lnTo>
                    <a:pt x="7423" y="3711"/>
                  </a:lnTo>
                  <a:cubicBezTo>
                    <a:pt x="7423" y="1660"/>
                    <a:pt x="5763" y="0"/>
                    <a:pt x="3712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3260;p86"/>
            <p:cNvSpPr/>
            <p:nvPr/>
          </p:nvSpPr>
          <p:spPr>
            <a:xfrm>
              <a:off x="6743742" y="3790206"/>
              <a:ext cx="97199" cy="256822"/>
            </a:xfrm>
            <a:custGeom>
              <a:avLst/>
              <a:gdLst/>
              <a:ahLst/>
              <a:cxnLst/>
              <a:rect l="l" t="t" r="r" b="b"/>
              <a:pathLst>
                <a:path w="3712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3712" y="9807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3261;p86"/>
            <p:cNvSpPr/>
            <p:nvPr/>
          </p:nvSpPr>
          <p:spPr>
            <a:xfrm>
              <a:off x="6709282" y="3990286"/>
              <a:ext cx="263316" cy="154413"/>
            </a:xfrm>
            <a:custGeom>
              <a:avLst/>
              <a:gdLst/>
              <a:ahLst/>
              <a:cxnLst/>
              <a:rect l="l" t="t" r="r" b="b"/>
              <a:pathLst>
                <a:path w="10056" h="5897" extrusionOk="0">
                  <a:moveTo>
                    <a:pt x="3721" y="1"/>
                  </a:moveTo>
                  <a:lnTo>
                    <a:pt x="3721" y="1346"/>
                  </a:lnTo>
                  <a:cubicBezTo>
                    <a:pt x="3721" y="1718"/>
                    <a:pt x="3482" y="2052"/>
                    <a:pt x="3139" y="2176"/>
                  </a:cubicBezTo>
                  <a:lnTo>
                    <a:pt x="878" y="2968"/>
                  </a:lnTo>
                  <a:cubicBezTo>
                    <a:pt x="353" y="3158"/>
                    <a:pt x="10" y="3655"/>
                    <a:pt x="0" y="4208"/>
                  </a:cubicBezTo>
                  <a:lnTo>
                    <a:pt x="0" y="5248"/>
                  </a:lnTo>
                  <a:cubicBezTo>
                    <a:pt x="0" y="5610"/>
                    <a:pt x="296" y="5896"/>
                    <a:pt x="658" y="5896"/>
                  </a:cubicBezTo>
                  <a:lnTo>
                    <a:pt x="9397" y="5896"/>
                  </a:lnTo>
                  <a:cubicBezTo>
                    <a:pt x="9759" y="5896"/>
                    <a:pt x="10055" y="5610"/>
                    <a:pt x="10055" y="5248"/>
                  </a:cubicBezTo>
                  <a:lnTo>
                    <a:pt x="10055" y="4208"/>
                  </a:lnTo>
                  <a:cubicBezTo>
                    <a:pt x="10055" y="3655"/>
                    <a:pt x="9702" y="3158"/>
                    <a:pt x="9178" y="2968"/>
                  </a:cubicBezTo>
                  <a:lnTo>
                    <a:pt x="6926" y="2176"/>
                  </a:lnTo>
                  <a:cubicBezTo>
                    <a:pt x="6573" y="2052"/>
                    <a:pt x="6344" y="1718"/>
                    <a:pt x="6344" y="1346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3262;p86"/>
            <p:cNvSpPr/>
            <p:nvPr/>
          </p:nvSpPr>
          <p:spPr>
            <a:xfrm>
              <a:off x="6709518" y="4050747"/>
              <a:ext cx="263081" cy="93952"/>
            </a:xfrm>
            <a:custGeom>
              <a:avLst/>
              <a:gdLst/>
              <a:ahLst/>
              <a:cxnLst/>
              <a:rect l="l" t="t" r="r" b="b"/>
              <a:pathLst>
                <a:path w="10047" h="3588" extrusionOk="0">
                  <a:moveTo>
                    <a:pt x="2748" y="0"/>
                  </a:moveTo>
                  <a:lnTo>
                    <a:pt x="869" y="659"/>
                  </a:lnTo>
                  <a:cubicBezTo>
                    <a:pt x="354" y="849"/>
                    <a:pt x="1" y="1346"/>
                    <a:pt x="1" y="1899"/>
                  </a:cubicBezTo>
                  <a:lnTo>
                    <a:pt x="1" y="2939"/>
                  </a:lnTo>
                  <a:cubicBezTo>
                    <a:pt x="1" y="3301"/>
                    <a:pt x="296" y="3587"/>
                    <a:pt x="659" y="3587"/>
                  </a:cubicBezTo>
                  <a:lnTo>
                    <a:pt x="9388" y="3587"/>
                  </a:lnTo>
                  <a:cubicBezTo>
                    <a:pt x="9750" y="3587"/>
                    <a:pt x="10046" y="3301"/>
                    <a:pt x="10046" y="2939"/>
                  </a:cubicBezTo>
                  <a:lnTo>
                    <a:pt x="10046" y="1899"/>
                  </a:lnTo>
                  <a:cubicBezTo>
                    <a:pt x="10046" y="1346"/>
                    <a:pt x="9693" y="849"/>
                    <a:pt x="9169" y="659"/>
                  </a:cubicBezTo>
                  <a:lnTo>
                    <a:pt x="7299" y="0"/>
                  </a:lnTo>
                  <a:cubicBezTo>
                    <a:pt x="6965" y="973"/>
                    <a:pt x="6049" y="1622"/>
                    <a:pt x="5019" y="1622"/>
                  </a:cubicBezTo>
                  <a:cubicBezTo>
                    <a:pt x="3998" y="1622"/>
                    <a:pt x="3082" y="973"/>
                    <a:pt x="274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3263;p86"/>
            <p:cNvSpPr/>
            <p:nvPr/>
          </p:nvSpPr>
          <p:spPr>
            <a:xfrm>
              <a:off x="6760238" y="4050747"/>
              <a:ext cx="161902" cy="65463"/>
            </a:xfrm>
            <a:custGeom>
              <a:avLst/>
              <a:gdLst/>
              <a:ahLst/>
              <a:cxnLst/>
              <a:rect l="l" t="t" r="r" b="b"/>
              <a:pathLst>
                <a:path w="6183" h="2500" extrusionOk="0">
                  <a:moveTo>
                    <a:pt x="821" y="0"/>
                  </a:moveTo>
                  <a:lnTo>
                    <a:pt x="0" y="287"/>
                  </a:lnTo>
                  <a:cubicBezTo>
                    <a:pt x="449" y="1613"/>
                    <a:pt x="1689" y="2500"/>
                    <a:pt x="3082" y="2500"/>
                  </a:cubicBezTo>
                  <a:cubicBezTo>
                    <a:pt x="4484" y="2500"/>
                    <a:pt x="5734" y="1613"/>
                    <a:pt x="6182" y="287"/>
                  </a:cubicBezTo>
                  <a:lnTo>
                    <a:pt x="5362" y="0"/>
                  </a:lnTo>
                  <a:cubicBezTo>
                    <a:pt x="5028" y="973"/>
                    <a:pt x="4122" y="1622"/>
                    <a:pt x="3091" y="1622"/>
                  </a:cubicBezTo>
                  <a:cubicBezTo>
                    <a:pt x="2061" y="1622"/>
                    <a:pt x="1145" y="973"/>
                    <a:pt x="821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3264;p86"/>
            <p:cNvSpPr/>
            <p:nvPr/>
          </p:nvSpPr>
          <p:spPr>
            <a:xfrm>
              <a:off x="6712267" y="4077220"/>
              <a:ext cx="48730" cy="67479"/>
            </a:xfrm>
            <a:custGeom>
              <a:avLst/>
              <a:gdLst/>
              <a:ahLst/>
              <a:cxnLst/>
              <a:rect l="l" t="t" r="r" b="b"/>
              <a:pathLst>
                <a:path w="1861" h="2577" extrusionOk="0">
                  <a:moveTo>
                    <a:pt x="239" y="1"/>
                  </a:moveTo>
                  <a:cubicBezTo>
                    <a:pt x="144" y="106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6" y="1517"/>
                    <a:pt x="1422" y="1699"/>
                    <a:pt x="1422" y="1890"/>
                  </a:cubicBezTo>
                  <a:lnTo>
                    <a:pt x="1422" y="2576"/>
                  </a:lnTo>
                  <a:lnTo>
                    <a:pt x="1861" y="2576"/>
                  </a:lnTo>
                  <a:lnTo>
                    <a:pt x="1861" y="1890"/>
                  </a:lnTo>
                  <a:cubicBezTo>
                    <a:pt x="1861" y="1575"/>
                    <a:pt x="1718" y="1269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3265;p86"/>
            <p:cNvSpPr/>
            <p:nvPr/>
          </p:nvSpPr>
          <p:spPr>
            <a:xfrm>
              <a:off x="6806691" y="3990286"/>
              <a:ext cx="68736" cy="28515"/>
            </a:xfrm>
            <a:custGeom>
              <a:avLst/>
              <a:gdLst/>
              <a:ahLst/>
              <a:cxnLst/>
              <a:rect l="l" t="t" r="r" b="b"/>
              <a:pathLst>
                <a:path w="2625" h="1089" extrusionOk="0">
                  <a:moveTo>
                    <a:pt x="1" y="1"/>
                  </a:moveTo>
                  <a:lnTo>
                    <a:pt x="1" y="812"/>
                  </a:lnTo>
                  <a:lnTo>
                    <a:pt x="10" y="812"/>
                  </a:lnTo>
                  <a:cubicBezTo>
                    <a:pt x="373" y="974"/>
                    <a:pt x="764" y="1069"/>
                    <a:pt x="1155" y="1088"/>
                  </a:cubicBezTo>
                  <a:lnTo>
                    <a:pt x="1317" y="1088"/>
                  </a:lnTo>
                  <a:cubicBezTo>
                    <a:pt x="1766" y="1088"/>
                    <a:pt x="2214" y="993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3266;p86"/>
            <p:cNvSpPr/>
            <p:nvPr/>
          </p:nvSpPr>
          <p:spPr>
            <a:xfrm>
              <a:off x="6748743" y="3858889"/>
              <a:ext cx="184369" cy="148652"/>
            </a:xfrm>
            <a:custGeom>
              <a:avLst/>
              <a:gdLst/>
              <a:ahLst/>
              <a:cxnLst/>
              <a:rect l="l" t="t" r="r" b="b"/>
              <a:pathLst>
                <a:path w="7041" h="5677" extrusionOk="0">
                  <a:moveTo>
                    <a:pt x="2214" y="1"/>
                  </a:moveTo>
                  <a:cubicBezTo>
                    <a:pt x="1613" y="1"/>
                    <a:pt x="1117" y="487"/>
                    <a:pt x="1117" y="1088"/>
                  </a:cubicBezTo>
                  <a:lnTo>
                    <a:pt x="1117" y="1451"/>
                  </a:lnTo>
                  <a:cubicBezTo>
                    <a:pt x="1117" y="1727"/>
                    <a:pt x="888" y="1966"/>
                    <a:pt x="601" y="1966"/>
                  </a:cubicBezTo>
                  <a:cubicBezTo>
                    <a:pt x="595" y="1966"/>
                    <a:pt x="589" y="1966"/>
                    <a:pt x="583" y="1966"/>
                  </a:cubicBezTo>
                  <a:cubicBezTo>
                    <a:pt x="304" y="1966"/>
                    <a:pt x="66" y="2173"/>
                    <a:pt x="29" y="2452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2" y="4532"/>
                    <a:pt x="2042" y="5677"/>
                    <a:pt x="3521" y="5677"/>
                  </a:cubicBezTo>
                  <a:cubicBezTo>
                    <a:pt x="4999" y="5677"/>
                    <a:pt x="6240" y="4532"/>
                    <a:pt x="6354" y="3054"/>
                  </a:cubicBezTo>
                  <a:lnTo>
                    <a:pt x="6469" y="3054"/>
                  </a:lnTo>
                  <a:cubicBezTo>
                    <a:pt x="6793" y="3054"/>
                    <a:pt x="7041" y="2777"/>
                    <a:pt x="7012" y="2452"/>
                  </a:cubicBezTo>
                  <a:cubicBezTo>
                    <a:pt x="6975" y="2173"/>
                    <a:pt x="6737" y="1966"/>
                    <a:pt x="6459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154" y="1966"/>
                    <a:pt x="5925" y="1727"/>
                    <a:pt x="5925" y="1451"/>
                  </a:cubicBezTo>
                  <a:lnTo>
                    <a:pt x="5925" y="1088"/>
                  </a:lnTo>
                  <a:cubicBezTo>
                    <a:pt x="5925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3267;p86"/>
            <p:cNvSpPr/>
            <p:nvPr/>
          </p:nvSpPr>
          <p:spPr>
            <a:xfrm>
              <a:off x="6748743" y="3858889"/>
              <a:ext cx="183635" cy="148652"/>
            </a:xfrm>
            <a:custGeom>
              <a:avLst/>
              <a:gdLst/>
              <a:ahLst/>
              <a:cxnLst/>
              <a:rect l="l" t="t" r="r" b="b"/>
              <a:pathLst>
                <a:path w="7013" h="5677" extrusionOk="0">
                  <a:moveTo>
                    <a:pt x="2214" y="1"/>
                  </a:moveTo>
                  <a:cubicBezTo>
                    <a:pt x="1975" y="1"/>
                    <a:pt x="1746" y="77"/>
                    <a:pt x="1555" y="220"/>
                  </a:cubicBezTo>
                  <a:cubicBezTo>
                    <a:pt x="1288" y="430"/>
                    <a:pt x="1126" y="745"/>
                    <a:pt x="1126" y="1088"/>
                  </a:cubicBezTo>
                  <a:lnTo>
                    <a:pt x="1126" y="1470"/>
                  </a:lnTo>
                  <a:cubicBezTo>
                    <a:pt x="1117" y="1750"/>
                    <a:pt x="888" y="1966"/>
                    <a:pt x="619" y="1966"/>
                  </a:cubicBezTo>
                  <a:cubicBezTo>
                    <a:pt x="613" y="1966"/>
                    <a:pt x="607" y="1966"/>
                    <a:pt x="601" y="1966"/>
                  </a:cubicBezTo>
                  <a:cubicBezTo>
                    <a:pt x="315" y="1966"/>
                    <a:pt x="67" y="2176"/>
                    <a:pt x="29" y="2452"/>
                  </a:cubicBezTo>
                  <a:cubicBezTo>
                    <a:pt x="0" y="2777"/>
                    <a:pt x="248" y="3063"/>
                    <a:pt x="573" y="3063"/>
                  </a:cubicBezTo>
                  <a:lnTo>
                    <a:pt x="697" y="3063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60" y="5639"/>
                  </a:cubicBezTo>
                  <a:cubicBezTo>
                    <a:pt x="2576" y="5429"/>
                    <a:pt x="1555" y="4236"/>
                    <a:pt x="1555" y="2844"/>
                  </a:cubicBezTo>
                  <a:lnTo>
                    <a:pt x="1555" y="1499"/>
                  </a:lnTo>
                  <a:cubicBezTo>
                    <a:pt x="1555" y="1117"/>
                    <a:pt x="1842" y="802"/>
                    <a:pt x="2214" y="745"/>
                  </a:cubicBezTo>
                  <a:lnTo>
                    <a:pt x="2223" y="745"/>
                  </a:lnTo>
                  <a:cubicBezTo>
                    <a:pt x="2258" y="740"/>
                    <a:pt x="2293" y="738"/>
                    <a:pt x="2329" y="738"/>
                  </a:cubicBezTo>
                  <a:cubicBezTo>
                    <a:pt x="2505" y="738"/>
                    <a:pt x="2680" y="797"/>
                    <a:pt x="2815" y="917"/>
                  </a:cubicBezTo>
                  <a:cubicBezTo>
                    <a:pt x="3912" y="1862"/>
                    <a:pt x="5318" y="2395"/>
                    <a:pt x="6764" y="2395"/>
                  </a:cubicBezTo>
                  <a:cubicBezTo>
                    <a:pt x="6777" y="2395"/>
                    <a:pt x="6790" y="2395"/>
                    <a:pt x="6802" y="2395"/>
                  </a:cubicBezTo>
                  <a:lnTo>
                    <a:pt x="7012" y="2395"/>
                  </a:lnTo>
                  <a:cubicBezTo>
                    <a:pt x="6947" y="2144"/>
                    <a:pt x="6719" y="1966"/>
                    <a:pt x="6460" y="1966"/>
                  </a:cubicBezTo>
                  <a:cubicBezTo>
                    <a:pt x="6453" y="1966"/>
                    <a:pt x="6447" y="1966"/>
                    <a:pt x="6440" y="1966"/>
                  </a:cubicBezTo>
                  <a:cubicBezTo>
                    <a:pt x="6154" y="1966"/>
                    <a:pt x="5925" y="1737"/>
                    <a:pt x="5934" y="1451"/>
                  </a:cubicBezTo>
                  <a:lnTo>
                    <a:pt x="5934" y="1098"/>
                  </a:lnTo>
                  <a:cubicBezTo>
                    <a:pt x="5934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3268;p86"/>
            <p:cNvSpPr/>
            <p:nvPr/>
          </p:nvSpPr>
          <p:spPr>
            <a:xfrm>
              <a:off x="6801192" y="391023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3269;p86"/>
            <p:cNvSpPr/>
            <p:nvPr/>
          </p:nvSpPr>
          <p:spPr>
            <a:xfrm>
              <a:off x="6869639" y="391023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3270;p86"/>
            <p:cNvSpPr/>
            <p:nvPr/>
          </p:nvSpPr>
          <p:spPr>
            <a:xfrm>
              <a:off x="6815724" y="3950249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2" y="1"/>
                    <a:pt x="0" y="222"/>
                    <a:pt x="161" y="375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0" y="662"/>
                    <a:pt x="963" y="662"/>
                  </a:cubicBezTo>
                  <a:cubicBezTo>
                    <a:pt x="975" y="662"/>
                    <a:pt x="987" y="662"/>
                    <a:pt x="1000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2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39" y="220"/>
                    <a:pt x="964" y="220"/>
                  </a:cubicBezTo>
                  <a:cubicBezTo>
                    <a:pt x="789" y="220"/>
                    <a:pt x="614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3271;p86"/>
            <p:cNvSpPr/>
            <p:nvPr/>
          </p:nvSpPr>
          <p:spPr>
            <a:xfrm>
              <a:off x="6921093" y="4077220"/>
              <a:ext cx="48756" cy="67479"/>
            </a:xfrm>
            <a:custGeom>
              <a:avLst/>
              <a:gdLst/>
              <a:ahLst/>
              <a:cxnLst/>
              <a:rect l="l" t="t" r="r" b="b"/>
              <a:pathLst>
                <a:path w="1862" h="2577" extrusionOk="0">
                  <a:moveTo>
                    <a:pt x="1623" y="1"/>
                  </a:moveTo>
                  <a:lnTo>
                    <a:pt x="383" y="1060"/>
                  </a:lnTo>
                  <a:cubicBezTo>
                    <a:pt x="135" y="1269"/>
                    <a:pt x="1" y="1575"/>
                    <a:pt x="1" y="1890"/>
                  </a:cubicBezTo>
                  <a:lnTo>
                    <a:pt x="1" y="2576"/>
                  </a:lnTo>
                  <a:lnTo>
                    <a:pt x="430" y="2576"/>
                  </a:lnTo>
                  <a:lnTo>
                    <a:pt x="430" y="1890"/>
                  </a:lnTo>
                  <a:cubicBezTo>
                    <a:pt x="440" y="1699"/>
                    <a:pt x="516" y="1517"/>
                    <a:pt x="669" y="1393"/>
                  </a:cubicBezTo>
                  <a:lnTo>
                    <a:pt x="1861" y="373"/>
                  </a:lnTo>
                  <a:cubicBezTo>
                    <a:pt x="1795" y="239"/>
                    <a:pt x="1718" y="106"/>
                    <a:pt x="162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3272;p86"/>
            <p:cNvSpPr/>
            <p:nvPr/>
          </p:nvSpPr>
          <p:spPr>
            <a:xfrm>
              <a:off x="6787209" y="3887326"/>
              <a:ext cx="33569" cy="17308"/>
            </a:xfrm>
            <a:custGeom>
              <a:avLst/>
              <a:gdLst/>
              <a:ahLst/>
              <a:cxnLst/>
              <a:rect l="l" t="t" r="r" b="b"/>
              <a:pathLst>
                <a:path w="1282" h="661" extrusionOk="0">
                  <a:moveTo>
                    <a:pt x="971" y="0"/>
                  </a:moveTo>
                  <a:cubicBezTo>
                    <a:pt x="948" y="0"/>
                    <a:pt x="923" y="4"/>
                    <a:pt x="897" y="12"/>
                  </a:cubicBezTo>
                  <a:lnTo>
                    <a:pt x="239" y="231"/>
                  </a:lnTo>
                  <a:cubicBezTo>
                    <a:pt x="1" y="308"/>
                    <a:pt x="58" y="661"/>
                    <a:pt x="306" y="661"/>
                  </a:cubicBezTo>
                  <a:cubicBezTo>
                    <a:pt x="334" y="661"/>
                    <a:pt x="354" y="661"/>
                    <a:pt x="382" y="651"/>
                  </a:cubicBezTo>
                  <a:lnTo>
                    <a:pt x="1031" y="432"/>
                  </a:lnTo>
                  <a:cubicBezTo>
                    <a:pt x="1282" y="345"/>
                    <a:pt x="1195" y="0"/>
                    <a:pt x="97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3273;p86"/>
            <p:cNvSpPr/>
            <p:nvPr/>
          </p:nvSpPr>
          <p:spPr>
            <a:xfrm>
              <a:off x="6785455" y="3790206"/>
              <a:ext cx="152920" cy="120163"/>
            </a:xfrm>
            <a:custGeom>
              <a:avLst/>
              <a:gdLst/>
              <a:ahLst/>
              <a:cxnLst/>
              <a:rect l="l" t="t" r="r" b="b"/>
              <a:pathLst>
                <a:path w="5840" h="4589" extrusionOk="0">
                  <a:moveTo>
                    <a:pt x="2119" y="0"/>
                  </a:moveTo>
                  <a:cubicBezTo>
                    <a:pt x="1365" y="0"/>
                    <a:pt x="621" y="229"/>
                    <a:pt x="1" y="668"/>
                  </a:cubicBezTo>
                  <a:cubicBezTo>
                    <a:pt x="764" y="3005"/>
                    <a:pt x="2939" y="4589"/>
                    <a:pt x="5400" y="4589"/>
                  </a:cubicBezTo>
                  <a:cubicBezTo>
                    <a:pt x="5544" y="4589"/>
                    <a:pt x="5696" y="4579"/>
                    <a:pt x="5839" y="4570"/>
                  </a:cubicBezTo>
                  <a:lnTo>
                    <a:pt x="5839" y="3711"/>
                  </a:lnTo>
                  <a:cubicBezTo>
                    <a:pt x="5839" y="1660"/>
                    <a:pt x="4170" y="0"/>
                    <a:pt x="211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3274;p86"/>
            <p:cNvSpPr/>
            <p:nvPr/>
          </p:nvSpPr>
          <p:spPr>
            <a:xfrm>
              <a:off x="6875400" y="4007280"/>
              <a:ext cx="62975" cy="137419"/>
            </a:xfrm>
            <a:custGeom>
              <a:avLst/>
              <a:gdLst/>
              <a:ahLst/>
              <a:cxnLst/>
              <a:rect l="l" t="t" r="r" b="b"/>
              <a:pathLst>
                <a:path w="2405" h="5248" extrusionOk="0">
                  <a:moveTo>
                    <a:pt x="2404" y="0"/>
                  </a:moveTo>
                  <a:lnTo>
                    <a:pt x="0" y="10"/>
                  </a:lnTo>
                  <a:lnTo>
                    <a:pt x="0" y="888"/>
                  </a:lnTo>
                  <a:cubicBezTo>
                    <a:pt x="0" y="2815"/>
                    <a:pt x="1527" y="3511"/>
                    <a:pt x="1527" y="5247"/>
                  </a:cubicBezTo>
                  <a:lnTo>
                    <a:pt x="2404" y="5247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3275;p86"/>
          <p:cNvGrpSpPr/>
          <p:nvPr/>
        </p:nvGrpSpPr>
        <p:grpSpPr>
          <a:xfrm>
            <a:off x="11272293" y="1892926"/>
            <a:ext cx="263055" cy="354493"/>
            <a:chOff x="6260629" y="2419290"/>
            <a:chExt cx="263055" cy="354493"/>
          </a:xfrm>
        </p:grpSpPr>
        <p:sp>
          <p:nvSpPr>
            <p:cNvPr id="1138" name="Google Shape;13276;p86"/>
            <p:cNvSpPr/>
            <p:nvPr/>
          </p:nvSpPr>
          <p:spPr>
            <a:xfrm>
              <a:off x="6317581" y="2419290"/>
              <a:ext cx="148914" cy="57214"/>
            </a:xfrm>
            <a:custGeom>
              <a:avLst/>
              <a:gdLst/>
              <a:ahLst/>
              <a:cxnLst/>
              <a:rect l="l" t="t" r="r" b="b"/>
              <a:pathLst>
                <a:path w="5687" h="2185" extrusionOk="0">
                  <a:moveTo>
                    <a:pt x="2843" y="0"/>
                  </a:moveTo>
                  <a:cubicBezTo>
                    <a:pt x="1279" y="0"/>
                    <a:pt x="0" y="487"/>
                    <a:pt x="0" y="1088"/>
                  </a:cubicBezTo>
                  <a:lnTo>
                    <a:pt x="0" y="2185"/>
                  </a:lnTo>
                  <a:lnTo>
                    <a:pt x="5686" y="2185"/>
                  </a:lnTo>
                  <a:lnTo>
                    <a:pt x="5686" y="1088"/>
                  </a:lnTo>
                  <a:cubicBezTo>
                    <a:pt x="5686" y="487"/>
                    <a:pt x="4408" y="0"/>
                    <a:pt x="2843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3277;p86"/>
            <p:cNvSpPr/>
            <p:nvPr/>
          </p:nvSpPr>
          <p:spPr>
            <a:xfrm>
              <a:off x="6271862" y="2453514"/>
              <a:ext cx="240352" cy="148914"/>
            </a:xfrm>
            <a:custGeom>
              <a:avLst/>
              <a:gdLst/>
              <a:ahLst/>
              <a:cxnLst/>
              <a:rect l="l" t="t" r="r" b="b"/>
              <a:pathLst>
                <a:path w="9179" h="5687" extrusionOk="0">
                  <a:moveTo>
                    <a:pt x="4589" y="0"/>
                  </a:moveTo>
                  <a:cubicBezTo>
                    <a:pt x="2052" y="0"/>
                    <a:pt x="1" y="1279"/>
                    <a:pt x="1" y="2843"/>
                  </a:cubicBezTo>
                  <a:cubicBezTo>
                    <a:pt x="1" y="4408"/>
                    <a:pt x="2052" y="5686"/>
                    <a:pt x="4589" y="5686"/>
                  </a:cubicBezTo>
                  <a:cubicBezTo>
                    <a:pt x="7127" y="5686"/>
                    <a:pt x="9178" y="4408"/>
                    <a:pt x="9178" y="2843"/>
                  </a:cubicBezTo>
                  <a:cubicBezTo>
                    <a:pt x="9178" y="1279"/>
                    <a:pt x="7127" y="0"/>
                    <a:pt x="45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3278;p86"/>
            <p:cNvSpPr/>
            <p:nvPr/>
          </p:nvSpPr>
          <p:spPr>
            <a:xfrm>
              <a:off x="6284614" y="2476478"/>
              <a:ext cx="214848" cy="232470"/>
            </a:xfrm>
            <a:custGeom>
              <a:avLst/>
              <a:gdLst/>
              <a:ahLst/>
              <a:cxnLst/>
              <a:rect l="l" t="t" r="r" b="b"/>
              <a:pathLst>
                <a:path w="8205" h="8878" extrusionOk="0">
                  <a:moveTo>
                    <a:pt x="4102" y="1"/>
                  </a:moveTo>
                  <a:cubicBezTo>
                    <a:pt x="2051" y="1"/>
                    <a:pt x="391" y="879"/>
                    <a:pt x="391" y="1966"/>
                  </a:cubicBezTo>
                  <a:lnTo>
                    <a:pt x="391" y="5458"/>
                  </a:lnTo>
                  <a:cubicBezTo>
                    <a:pt x="382" y="6040"/>
                    <a:pt x="277" y="6603"/>
                    <a:pt x="67" y="7146"/>
                  </a:cubicBezTo>
                  <a:cubicBezTo>
                    <a:pt x="0" y="7328"/>
                    <a:pt x="57" y="7537"/>
                    <a:pt x="220" y="7652"/>
                  </a:cubicBezTo>
                  <a:cubicBezTo>
                    <a:pt x="630" y="7948"/>
                    <a:pt x="1069" y="8196"/>
                    <a:pt x="1536" y="8377"/>
                  </a:cubicBezTo>
                  <a:cubicBezTo>
                    <a:pt x="2361" y="8711"/>
                    <a:pt x="3232" y="8878"/>
                    <a:pt x="4102" y="8878"/>
                  </a:cubicBezTo>
                  <a:cubicBezTo>
                    <a:pt x="4973" y="8878"/>
                    <a:pt x="5843" y="8711"/>
                    <a:pt x="6669" y="8377"/>
                  </a:cubicBezTo>
                  <a:cubicBezTo>
                    <a:pt x="7136" y="8196"/>
                    <a:pt x="7575" y="7948"/>
                    <a:pt x="7985" y="7652"/>
                  </a:cubicBezTo>
                  <a:cubicBezTo>
                    <a:pt x="8147" y="7537"/>
                    <a:pt x="8205" y="7328"/>
                    <a:pt x="8138" y="7146"/>
                  </a:cubicBezTo>
                  <a:cubicBezTo>
                    <a:pt x="7937" y="6603"/>
                    <a:pt x="7823" y="6030"/>
                    <a:pt x="7823" y="5458"/>
                  </a:cubicBezTo>
                  <a:lnTo>
                    <a:pt x="7823" y="1966"/>
                  </a:lnTo>
                  <a:cubicBezTo>
                    <a:pt x="7823" y="879"/>
                    <a:pt x="6163" y="1"/>
                    <a:pt x="410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3279;p86"/>
            <p:cNvSpPr/>
            <p:nvPr/>
          </p:nvSpPr>
          <p:spPr>
            <a:xfrm>
              <a:off x="6260629" y="2630865"/>
              <a:ext cx="263055" cy="142918"/>
            </a:xfrm>
            <a:custGeom>
              <a:avLst/>
              <a:gdLst/>
              <a:ahLst/>
              <a:cxnLst/>
              <a:rect l="l" t="t" r="r" b="b"/>
              <a:pathLst>
                <a:path w="10046" h="5458" extrusionOk="0">
                  <a:moveTo>
                    <a:pt x="3702" y="1"/>
                  </a:moveTo>
                  <a:lnTo>
                    <a:pt x="3702" y="1346"/>
                  </a:lnTo>
                  <a:cubicBezTo>
                    <a:pt x="3702" y="1718"/>
                    <a:pt x="3463" y="2052"/>
                    <a:pt x="3120" y="2176"/>
                  </a:cubicBezTo>
                  <a:lnTo>
                    <a:pt x="869" y="2977"/>
                  </a:lnTo>
                  <a:cubicBezTo>
                    <a:pt x="344" y="3158"/>
                    <a:pt x="0" y="3654"/>
                    <a:pt x="0" y="4208"/>
                  </a:cubicBezTo>
                  <a:lnTo>
                    <a:pt x="0" y="4809"/>
                  </a:lnTo>
                  <a:cubicBezTo>
                    <a:pt x="0" y="5162"/>
                    <a:pt x="287" y="5457"/>
                    <a:pt x="649" y="5457"/>
                  </a:cubicBezTo>
                  <a:lnTo>
                    <a:pt x="9388" y="5457"/>
                  </a:lnTo>
                  <a:cubicBezTo>
                    <a:pt x="9750" y="5457"/>
                    <a:pt x="10046" y="5162"/>
                    <a:pt x="10046" y="4809"/>
                  </a:cubicBezTo>
                  <a:lnTo>
                    <a:pt x="10046" y="4208"/>
                  </a:lnTo>
                  <a:cubicBezTo>
                    <a:pt x="10046" y="3654"/>
                    <a:pt x="9693" y="3158"/>
                    <a:pt x="9178" y="2977"/>
                  </a:cubicBezTo>
                  <a:lnTo>
                    <a:pt x="6907" y="2176"/>
                  </a:lnTo>
                  <a:cubicBezTo>
                    <a:pt x="6554" y="2052"/>
                    <a:pt x="6325" y="1718"/>
                    <a:pt x="6325" y="1346"/>
                  </a:cubicBezTo>
                  <a:lnTo>
                    <a:pt x="6325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3280;p86"/>
            <p:cNvSpPr/>
            <p:nvPr/>
          </p:nvSpPr>
          <p:spPr>
            <a:xfrm>
              <a:off x="6357801" y="2630865"/>
              <a:ext cx="68709" cy="28515"/>
            </a:xfrm>
            <a:custGeom>
              <a:avLst/>
              <a:gdLst/>
              <a:ahLst/>
              <a:cxnLst/>
              <a:rect l="l" t="t" r="r" b="b"/>
              <a:pathLst>
                <a:path w="2624" h="1089" extrusionOk="0">
                  <a:moveTo>
                    <a:pt x="0" y="1"/>
                  </a:moveTo>
                  <a:lnTo>
                    <a:pt x="0" y="811"/>
                  </a:lnTo>
                  <a:cubicBezTo>
                    <a:pt x="363" y="974"/>
                    <a:pt x="754" y="1069"/>
                    <a:pt x="1155" y="1088"/>
                  </a:cubicBezTo>
                  <a:lnTo>
                    <a:pt x="1307" y="1088"/>
                  </a:lnTo>
                  <a:cubicBezTo>
                    <a:pt x="1756" y="1088"/>
                    <a:pt x="2204" y="993"/>
                    <a:pt x="2624" y="81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3281;p86"/>
            <p:cNvSpPr/>
            <p:nvPr/>
          </p:nvSpPr>
          <p:spPr>
            <a:xfrm>
              <a:off x="6317581" y="2504156"/>
              <a:ext cx="148914" cy="143834"/>
            </a:xfrm>
            <a:custGeom>
              <a:avLst/>
              <a:gdLst/>
              <a:ahLst/>
              <a:cxnLst/>
              <a:rect l="l" t="t" r="r" b="b"/>
              <a:pathLst>
                <a:path w="5687" h="5493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79"/>
                  </a:lnTo>
                  <a:cubicBezTo>
                    <a:pt x="0" y="4105"/>
                    <a:pt x="1174" y="5422"/>
                    <a:pt x="2710" y="5488"/>
                  </a:cubicBezTo>
                  <a:cubicBezTo>
                    <a:pt x="2761" y="5491"/>
                    <a:pt x="2811" y="5492"/>
                    <a:pt x="2862" y="5492"/>
                  </a:cubicBezTo>
                  <a:cubicBezTo>
                    <a:pt x="4415" y="5492"/>
                    <a:pt x="5686" y="4226"/>
                    <a:pt x="5686" y="2655"/>
                  </a:cubicBezTo>
                  <a:lnTo>
                    <a:pt x="5686" y="1777"/>
                  </a:lnTo>
                  <a:cubicBezTo>
                    <a:pt x="5686" y="1300"/>
                    <a:pt x="5295" y="909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3282;p86"/>
            <p:cNvSpPr/>
            <p:nvPr/>
          </p:nvSpPr>
          <p:spPr>
            <a:xfrm>
              <a:off x="6317581" y="2504156"/>
              <a:ext cx="125924" cy="143913"/>
            </a:xfrm>
            <a:custGeom>
              <a:avLst/>
              <a:gdLst/>
              <a:ahLst/>
              <a:cxnLst/>
              <a:rect l="l" t="t" r="r" b="b"/>
              <a:pathLst>
                <a:path w="4809" h="5496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69"/>
                  </a:lnTo>
                  <a:cubicBezTo>
                    <a:pt x="0" y="3847"/>
                    <a:pt x="821" y="5021"/>
                    <a:pt x="2052" y="5383"/>
                  </a:cubicBezTo>
                  <a:cubicBezTo>
                    <a:pt x="2309" y="5457"/>
                    <a:pt x="2575" y="5495"/>
                    <a:pt x="2841" y="5495"/>
                  </a:cubicBezTo>
                  <a:cubicBezTo>
                    <a:pt x="2989" y="5495"/>
                    <a:pt x="3136" y="5483"/>
                    <a:pt x="3282" y="5460"/>
                  </a:cubicBezTo>
                  <a:cubicBezTo>
                    <a:pt x="1899" y="5240"/>
                    <a:pt x="878" y="4000"/>
                    <a:pt x="878" y="2569"/>
                  </a:cubicBezTo>
                  <a:lnTo>
                    <a:pt x="878" y="2216"/>
                  </a:lnTo>
                  <a:cubicBezTo>
                    <a:pt x="878" y="1730"/>
                    <a:pt x="1269" y="1338"/>
                    <a:pt x="1756" y="1338"/>
                  </a:cubicBezTo>
                  <a:lnTo>
                    <a:pt x="4379" y="1338"/>
                  </a:lnTo>
                  <a:cubicBezTo>
                    <a:pt x="4608" y="1338"/>
                    <a:pt x="4809" y="1148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3283;p86"/>
            <p:cNvSpPr/>
            <p:nvPr/>
          </p:nvSpPr>
          <p:spPr>
            <a:xfrm>
              <a:off x="6352040" y="2556552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7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3284;p86"/>
            <p:cNvSpPr/>
            <p:nvPr/>
          </p:nvSpPr>
          <p:spPr>
            <a:xfrm>
              <a:off x="6420750" y="255655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3285;p86"/>
            <p:cNvSpPr/>
            <p:nvPr/>
          </p:nvSpPr>
          <p:spPr>
            <a:xfrm>
              <a:off x="6366756" y="2596432"/>
              <a:ext cx="50563" cy="17282"/>
            </a:xfrm>
            <a:custGeom>
              <a:avLst/>
              <a:gdLst/>
              <a:ahLst/>
              <a:cxnLst/>
              <a:rect l="l" t="t" r="r" b="b"/>
              <a:pathLst>
                <a:path w="1931" h="660" extrusionOk="0">
                  <a:moveTo>
                    <a:pt x="313" y="1"/>
                  </a:moveTo>
                  <a:cubicBezTo>
                    <a:pt x="146" y="1"/>
                    <a:pt x="0" y="219"/>
                    <a:pt x="154" y="381"/>
                  </a:cubicBezTo>
                  <a:cubicBezTo>
                    <a:pt x="366" y="557"/>
                    <a:pt x="625" y="660"/>
                    <a:pt x="897" y="660"/>
                  </a:cubicBezTo>
                  <a:cubicBezTo>
                    <a:pt x="919" y="660"/>
                    <a:pt x="942" y="659"/>
                    <a:pt x="965" y="657"/>
                  </a:cubicBezTo>
                  <a:cubicBezTo>
                    <a:pt x="988" y="659"/>
                    <a:pt x="1011" y="660"/>
                    <a:pt x="1034" y="660"/>
                  </a:cubicBezTo>
                  <a:cubicBezTo>
                    <a:pt x="1305" y="660"/>
                    <a:pt x="1565" y="557"/>
                    <a:pt x="1776" y="381"/>
                  </a:cubicBezTo>
                  <a:cubicBezTo>
                    <a:pt x="1931" y="219"/>
                    <a:pt x="1785" y="1"/>
                    <a:pt x="1618" y="1"/>
                  </a:cubicBezTo>
                  <a:cubicBezTo>
                    <a:pt x="1568" y="1"/>
                    <a:pt x="1517" y="20"/>
                    <a:pt x="1471" y="66"/>
                  </a:cubicBezTo>
                  <a:cubicBezTo>
                    <a:pt x="1318" y="171"/>
                    <a:pt x="1142" y="223"/>
                    <a:pt x="965" y="223"/>
                  </a:cubicBezTo>
                  <a:cubicBezTo>
                    <a:pt x="789" y="223"/>
                    <a:pt x="612" y="171"/>
                    <a:pt x="460" y="66"/>
                  </a:cubicBezTo>
                  <a:cubicBezTo>
                    <a:pt x="414" y="20"/>
                    <a:pt x="362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3286;p86"/>
            <p:cNvSpPr/>
            <p:nvPr/>
          </p:nvSpPr>
          <p:spPr>
            <a:xfrm>
              <a:off x="6344133" y="2537542"/>
              <a:ext cx="27468" cy="13930"/>
            </a:xfrm>
            <a:custGeom>
              <a:avLst/>
              <a:gdLst/>
              <a:ahLst/>
              <a:cxnLst/>
              <a:rect l="l" t="t" r="r" b="b"/>
              <a:pathLst>
                <a:path w="1049" h="532" extrusionOk="0">
                  <a:moveTo>
                    <a:pt x="745" y="1"/>
                  </a:moveTo>
                  <a:cubicBezTo>
                    <a:pt x="729" y="1"/>
                    <a:pt x="712" y="3"/>
                    <a:pt x="694" y="6"/>
                  </a:cubicBezTo>
                  <a:lnTo>
                    <a:pt x="255" y="102"/>
                  </a:lnTo>
                  <a:cubicBezTo>
                    <a:pt x="1" y="158"/>
                    <a:pt x="35" y="531"/>
                    <a:pt x="293" y="531"/>
                  </a:cubicBezTo>
                  <a:cubicBezTo>
                    <a:pt x="296" y="531"/>
                    <a:pt x="300" y="531"/>
                    <a:pt x="303" y="531"/>
                  </a:cubicBezTo>
                  <a:lnTo>
                    <a:pt x="351" y="531"/>
                  </a:lnTo>
                  <a:lnTo>
                    <a:pt x="780" y="436"/>
                  </a:lnTo>
                  <a:cubicBezTo>
                    <a:pt x="1048" y="373"/>
                    <a:pt x="981" y="1"/>
                    <a:pt x="74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3287;p86"/>
            <p:cNvSpPr/>
            <p:nvPr/>
          </p:nvSpPr>
          <p:spPr>
            <a:xfrm>
              <a:off x="6412554" y="2537751"/>
              <a:ext cx="27468" cy="13957"/>
            </a:xfrm>
            <a:custGeom>
              <a:avLst/>
              <a:gdLst/>
              <a:ahLst/>
              <a:cxnLst/>
              <a:rect l="l" t="t" r="r" b="b"/>
              <a:pathLst>
                <a:path w="1049" h="533" extrusionOk="0">
                  <a:moveTo>
                    <a:pt x="303" y="1"/>
                  </a:moveTo>
                  <a:cubicBezTo>
                    <a:pt x="63" y="1"/>
                    <a:pt x="0" y="374"/>
                    <a:pt x="266" y="428"/>
                  </a:cubicBezTo>
                  <a:lnTo>
                    <a:pt x="705" y="523"/>
                  </a:lnTo>
                  <a:cubicBezTo>
                    <a:pt x="709" y="528"/>
                    <a:pt x="717" y="530"/>
                    <a:pt x="725" y="530"/>
                  </a:cubicBezTo>
                  <a:cubicBezTo>
                    <a:pt x="733" y="530"/>
                    <a:pt x="743" y="528"/>
                    <a:pt x="752" y="523"/>
                  </a:cubicBezTo>
                  <a:lnTo>
                    <a:pt x="752" y="523"/>
                  </a:lnTo>
                  <a:lnTo>
                    <a:pt x="743" y="532"/>
                  </a:lnTo>
                  <a:cubicBezTo>
                    <a:pt x="1010" y="532"/>
                    <a:pt x="1048" y="151"/>
                    <a:pt x="790" y="103"/>
                  </a:cubicBezTo>
                  <a:lnTo>
                    <a:pt x="361" y="8"/>
                  </a:lnTo>
                  <a:cubicBezTo>
                    <a:pt x="341" y="3"/>
                    <a:pt x="321" y="1"/>
                    <a:pt x="30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3288;p86"/>
            <p:cNvSpPr/>
            <p:nvPr/>
          </p:nvSpPr>
          <p:spPr>
            <a:xfrm>
              <a:off x="6260629" y="2697061"/>
              <a:ext cx="263055" cy="76722"/>
            </a:xfrm>
            <a:custGeom>
              <a:avLst/>
              <a:gdLst/>
              <a:ahLst/>
              <a:cxnLst/>
              <a:rect l="l" t="t" r="r" b="b"/>
              <a:pathLst>
                <a:path w="10046" h="2930" extrusionOk="0">
                  <a:moveTo>
                    <a:pt x="2137" y="1"/>
                  </a:moveTo>
                  <a:lnTo>
                    <a:pt x="869" y="449"/>
                  </a:lnTo>
                  <a:cubicBezTo>
                    <a:pt x="344" y="630"/>
                    <a:pt x="0" y="1126"/>
                    <a:pt x="0" y="1680"/>
                  </a:cubicBezTo>
                  <a:lnTo>
                    <a:pt x="0" y="2281"/>
                  </a:lnTo>
                  <a:cubicBezTo>
                    <a:pt x="0" y="2634"/>
                    <a:pt x="287" y="2929"/>
                    <a:pt x="649" y="2929"/>
                  </a:cubicBezTo>
                  <a:lnTo>
                    <a:pt x="9388" y="2929"/>
                  </a:lnTo>
                  <a:cubicBezTo>
                    <a:pt x="9750" y="2929"/>
                    <a:pt x="10046" y="2634"/>
                    <a:pt x="10046" y="2281"/>
                  </a:cubicBezTo>
                  <a:lnTo>
                    <a:pt x="10046" y="1680"/>
                  </a:lnTo>
                  <a:cubicBezTo>
                    <a:pt x="10046" y="1126"/>
                    <a:pt x="9693" y="630"/>
                    <a:pt x="9178" y="449"/>
                  </a:cubicBezTo>
                  <a:lnTo>
                    <a:pt x="7909" y="1"/>
                  </a:lnTo>
                  <a:cubicBezTo>
                    <a:pt x="7489" y="1231"/>
                    <a:pt x="6325" y="2061"/>
                    <a:pt x="5028" y="2061"/>
                  </a:cubicBezTo>
                  <a:cubicBezTo>
                    <a:pt x="3721" y="2061"/>
                    <a:pt x="2557" y="1231"/>
                    <a:pt x="21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3289;p86"/>
            <p:cNvSpPr/>
            <p:nvPr/>
          </p:nvSpPr>
          <p:spPr>
            <a:xfrm>
              <a:off x="6305588" y="2697061"/>
              <a:ext cx="172900" cy="65489"/>
            </a:xfrm>
            <a:custGeom>
              <a:avLst/>
              <a:gdLst/>
              <a:ahLst/>
              <a:cxnLst/>
              <a:rect l="l" t="t" r="r" b="b"/>
              <a:pathLst>
                <a:path w="6603" h="2501" extrusionOk="0">
                  <a:moveTo>
                    <a:pt x="411" y="1"/>
                  </a:moveTo>
                  <a:lnTo>
                    <a:pt x="1" y="144"/>
                  </a:lnTo>
                  <a:cubicBezTo>
                    <a:pt x="487" y="1556"/>
                    <a:pt x="1813" y="2500"/>
                    <a:pt x="3301" y="2500"/>
                  </a:cubicBezTo>
                  <a:cubicBezTo>
                    <a:pt x="4790" y="2500"/>
                    <a:pt x="6116" y="1556"/>
                    <a:pt x="6602" y="144"/>
                  </a:cubicBezTo>
                  <a:lnTo>
                    <a:pt x="6192" y="1"/>
                  </a:lnTo>
                  <a:cubicBezTo>
                    <a:pt x="5772" y="1231"/>
                    <a:pt x="4608" y="2061"/>
                    <a:pt x="3301" y="2061"/>
                  </a:cubicBezTo>
                  <a:cubicBezTo>
                    <a:pt x="1994" y="2061"/>
                    <a:pt x="840" y="1231"/>
                    <a:pt x="41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3290;p86"/>
            <p:cNvSpPr/>
            <p:nvPr/>
          </p:nvSpPr>
          <p:spPr>
            <a:xfrm>
              <a:off x="6294852" y="2476478"/>
              <a:ext cx="194371" cy="65227"/>
            </a:xfrm>
            <a:custGeom>
              <a:avLst/>
              <a:gdLst/>
              <a:ahLst/>
              <a:cxnLst/>
              <a:rect l="l" t="t" r="r" b="b"/>
              <a:pathLst>
                <a:path w="7423" h="2491" extrusionOk="0">
                  <a:moveTo>
                    <a:pt x="3711" y="1"/>
                  </a:moveTo>
                  <a:cubicBezTo>
                    <a:pt x="1660" y="1"/>
                    <a:pt x="0" y="879"/>
                    <a:pt x="0" y="1966"/>
                  </a:cubicBezTo>
                  <a:lnTo>
                    <a:pt x="0" y="2481"/>
                  </a:lnTo>
                  <a:cubicBezTo>
                    <a:pt x="0" y="1403"/>
                    <a:pt x="1670" y="526"/>
                    <a:pt x="3711" y="526"/>
                  </a:cubicBezTo>
                  <a:cubicBezTo>
                    <a:pt x="5762" y="526"/>
                    <a:pt x="7422" y="1403"/>
                    <a:pt x="7422" y="2491"/>
                  </a:cubicBezTo>
                  <a:lnTo>
                    <a:pt x="7422" y="1966"/>
                  </a:lnTo>
                  <a:cubicBezTo>
                    <a:pt x="7422" y="879"/>
                    <a:pt x="5762" y="1"/>
                    <a:pt x="37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3291;p86"/>
          <p:cNvGrpSpPr/>
          <p:nvPr/>
        </p:nvGrpSpPr>
        <p:grpSpPr>
          <a:xfrm>
            <a:off x="11272528" y="2353547"/>
            <a:ext cx="263343" cy="354754"/>
            <a:chOff x="6260864" y="2879911"/>
            <a:chExt cx="263343" cy="354754"/>
          </a:xfrm>
        </p:grpSpPr>
        <p:sp>
          <p:nvSpPr>
            <p:cNvPr id="1154" name="Google Shape;13292;p86"/>
            <p:cNvSpPr/>
            <p:nvPr/>
          </p:nvSpPr>
          <p:spPr>
            <a:xfrm>
              <a:off x="6290610" y="2960115"/>
              <a:ext cx="203850" cy="208354"/>
            </a:xfrm>
            <a:custGeom>
              <a:avLst/>
              <a:gdLst/>
              <a:ahLst/>
              <a:cxnLst/>
              <a:rect l="l" t="t" r="r" b="b"/>
              <a:pathLst>
                <a:path w="7785" h="7957" extrusionOk="0">
                  <a:moveTo>
                    <a:pt x="3892" y="0"/>
                  </a:moveTo>
                  <a:lnTo>
                    <a:pt x="611" y="439"/>
                  </a:lnTo>
                  <a:lnTo>
                    <a:pt x="611" y="2624"/>
                  </a:lnTo>
                  <a:cubicBezTo>
                    <a:pt x="582" y="3454"/>
                    <a:pt x="391" y="4284"/>
                    <a:pt x="48" y="5047"/>
                  </a:cubicBezTo>
                  <a:cubicBezTo>
                    <a:pt x="0" y="5152"/>
                    <a:pt x="48" y="5285"/>
                    <a:pt x="153" y="5333"/>
                  </a:cubicBezTo>
                  <a:lnTo>
                    <a:pt x="830" y="5676"/>
                  </a:lnTo>
                  <a:lnTo>
                    <a:pt x="115" y="6583"/>
                  </a:lnTo>
                  <a:cubicBezTo>
                    <a:pt x="29" y="6678"/>
                    <a:pt x="57" y="6831"/>
                    <a:pt x="162" y="6898"/>
                  </a:cubicBezTo>
                  <a:cubicBezTo>
                    <a:pt x="1307" y="7603"/>
                    <a:pt x="2600" y="7956"/>
                    <a:pt x="3892" y="7956"/>
                  </a:cubicBezTo>
                  <a:cubicBezTo>
                    <a:pt x="5185" y="7956"/>
                    <a:pt x="6478" y="7603"/>
                    <a:pt x="7623" y="6898"/>
                  </a:cubicBezTo>
                  <a:cubicBezTo>
                    <a:pt x="7728" y="6831"/>
                    <a:pt x="7756" y="6678"/>
                    <a:pt x="7670" y="6583"/>
                  </a:cubicBezTo>
                  <a:lnTo>
                    <a:pt x="6945" y="5676"/>
                  </a:lnTo>
                  <a:lnTo>
                    <a:pt x="7632" y="5333"/>
                  </a:lnTo>
                  <a:cubicBezTo>
                    <a:pt x="7737" y="5285"/>
                    <a:pt x="7785" y="5152"/>
                    <a:pt x="7728" y="5047"/>
                  </a:cubicBezTo>
                  <a:cubicBezTo>
                    <a:pt x="7394" y="4284"/>
                    <a:pt x="7203" y="3454"/>
                    <a:pt x="7165" y="2624"/>
                  </a:cubicBezTo>
                  <a:lnTo>
                    <a:pt x="7165" y="439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3293;p86"/>
            <p:cNvSpPr/>
            <p:nvPr/>
          </p:nvSpPr>
          <p:spPr>
            <a:xfrm>
              <a:off x="6260864" y="3086013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46" y="5381"/>
                    <a:pt x="10046" y="5018"/>
                  </a:cubicBezTo>
                  <a:lnTo>
                    <a:pt x="10046" y="3978"/>
                  </a:lnTo>
                  <a:cubicBezTo>
                    <a:pt x="10046" y="3425"/>
                    <a:pt x="9703" y="2929"/>
                    <a:pt x="9178" y="2748"/>
                  </a:cubicBezTo>
                  <a:lnTo>
                    <a:pt x="6917" y="1946"/>
                  </a:lnTo>
                  <a:cubicBezTo>
                    <a:pt x="657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3294;p86"/>
            <p:cNvSpPr/>
            <p:nvPr/>
          </p:nvSpPr>
          <p:spPr>
            <a:xfrm>
              <a:off x="6260864" y="3137204"/>
              <a:ext cx="263343" cy="97461"/>
            </a:xfrm>
            <a:custGeom>
              <a:avLst/>
              <a:gdLst/>
              <a:ahLst/>
              <a:cxnLst/>
              <a:rect l="l" t="t" r="r" b="b"/>
              <a:pathLst>
                <a:path w="10057" h="3722" extrusionOk="0">
                  <a:moveTo>
                    <a:pt x="3111" y="1"/>
                  </a:moveTo>
                  <a:lnTo>
                    <a:pt x="879" y="793"/>
                  </a:lnTo>
                  <a:cubicBezTo>
                    <a:pt x="354" y="974"/>
                    <a:pt x="1" y="1470"/>
                    <a:pt x="1" y="2023"/>
                  </a:cubicBezTo>
                  <a:lnTo>
                    <a:pt x="1" y="3063"/>
                  </a:lnTo>
                  <a:cubicBezTo>
                    <a:pt x="1" y="3426"/>
                    <a:pt x="297" y="3722"/>
                    <a:pt x="659" y="3722"/>
                  </a:cubicBezTo>
                  <a:lnTo>
                    <a:pt x="9398" y="3722"/>
                  </a:lnTo>
                  <a:cubicBezTo>
                    <a:pt x="9760" y="3722"/>
                    <a:pt x="10056" y="3426"/>
                    <a:pt x="10056" y="3063"/>
                  </a:cubicBezTo>
                  <a:lnTo>
                    <a:pt x="10056" y="2023"/>
                  </a:lnTo>
                  <a:cubicBezTo>
                    <a:pt x="10056" y="1470"/>
                    <a:pt x="9703" y="974"/>
                    <a:pt x="9178" y="793"/>
                  </a:cubicBezTo>
                  <a:lnTo>
                    <a:pt x="6946" y="1"/>
                  </a:lnTo>
                  <a:cubicBezTo>
                    <a:pt x="6746" y="898"/>
                    <a:pt x="5944" y="1537"/>
                    <a:pt x="5028" y="1537"/>
                  </a:cubicBezTo>
                  <a:cubicBezTo>
                    <a:pt x="4113" y="1537"/>
                    <a:pt x="3311" y="898"/>
                    <a:pt x="3111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3295;p86"/>
            <p:cNvSpPr/>
            <p:nvPr/>
          </p:nvSpPr>
          <p:spPr>
            <a:xfrm>
              <a:off x="6320566" y="3137204"/>
              <a:ext cx="143677" cy="63237"/>
            </a:xfrm>
            <a:custGeom>
              <a:avLst/>
              <a:gdLst/>
              <a:ahLst/>
              <a:cxnLst/>
              <a:rect l="l" t="t" r="r" b="b"/>
              <a:pathLst>
                <a:path w="5487" h="2415" extrusionOk="0">
                  <a:moveTo>
                    <a:pt x="831" y="1"/>
                  </a:moveTo>
                  <a:lnTo>
                    <a:pt x="1" y="297"/>
                  </a:lnTo>
                  <a:cubicBezTo>
                    <a:pt x="335" y="1537"/>
                    <a:pt x="1461" y="2405"/>
                    <a:pt x="2748" y="2415"/>
                  </a:cubicBezTo>
                  <a:cubicBezTo>
                    <a:pt x="4036" y="2405"/>
                    <a:pt x="5162" y="1537"/>
                    <a:pt x="5486" y="297"/>
                  </a:cubicBezTo>
                  <a:lnTo>
                    <a:pt x="4666" y="1"/>
                  </a:lnTo>
                  <a:cubicBezTo>
                    <a:pt x="4466" y="898"/>
                    <a:pt x="3664" y="1537"/>
                    <a:pt x="2748" y="1537"/>
                  </a:cubicBezTo>
                  <a:cubicBezTo>
                    <a:pt x="1823" y="1537"/>
                    <a:pt x="1031" y="898"/>
                    <a:pt x="8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3296;p86"/>
            <p:cNvSpPr/>
            <p:nvPr/>
          </p:nvSpPr>
          <p:spPr>
            <a:xfrm>
              <a:off x="6358299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3297;p86"/>
            <p:cNvSpPr/>
            <p:nvPr/>
          </p:nvSpPr>
          <p:spPr>
            <a:xfrm>
              <a:off x="6379273" y="2879911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3298;p86"/>
            <p:cNvSpPr/>
            <p:nvPr/>
          </p:nvSpPr>
          <p:spPr>
            <a:xfrm>
              <a:off x="6296109" y="2960115"/>
              <a:ext cx="170621" cy="137209"/>
            </a:xfrm>
            <a:custGeom>
              <a:avLst/>
              <a:gdLst/>
              <a:ahLst/>
              <a:cxnLst/>
              <a:rect l="l" t="t" r="r" b="b"/>
              <a:pathLst>
                <a:path w="6516" h="5240" extrusionOk="0">
                  <a:moveTo>
                    <a:pt x="840" y="0"/>
                  </a:moveTo>
                  <a:lnTo>
                    <a:pt x="840" y="1527"/>
                  </a:lnTo>
                  <a:lnTo>
                    <a:pt x="735" y="1527"/>
                  </a:lnTo>
                  <a:cubicBezTo>
                    <a:pt x="0" y="1527"/>
                    <a:pt x="0" y="2624"/>
                    <a:pt x="735" y="2624"/>
                  </a:cubicBezTo>
                  <a:lnTo>
                    <a:pt x="849" y="2624"/>
                  </a:lnTo>
                  <a:cubicBezTo>
                    <a:pt x="970" y="4104"/>
                    <a:pt x="2209" y="5240"/>
                    <a:pt x="3679" y="5240"/>
                  </a:cubicBezTo>
                  <a:cubicBezTo>
                    <a:pt x="3715" y="5240"/>
                    <a:pt x="3751" y="5239"/>
                    <a:pt x="3787" y="5238"/>
                  </a:cubicBezTo>
                  <a:cubicBezTo>
                    <a:pt x="5314" y="5180"/>
                    <a:pt x="6516" y="3931"/>
                    <a:pt x="6516" y="2404"/>
                  </a:cubicBez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3299;p86"/>
            <p:cNvSpPr/>
            <p:nvPr/>
          </p:nvSpPr>
          <p:spPr>
            <a:xfrm>
              <a:off x="6300089" y="2960115"/>
              <a:ext cx="166903" cy="137393"/>
            </a:xfrm>
            <a:custGeom>
              <a:avLst/>
              <a:gdLst/>
              <a:ahLst/>
              <a:cxnLst/>
              <a:rect l="l" t="t" r="r" b="b"/>
              <a:pathLst>
                <a:path w="6374" h="5247" extrusionOk="0">
                  <a:moveTo>
                    <a:pt x="688" y="0"/>
                  </a:moveTo>
                  <a:lnTo>
                    <a:pt x="688" y="1527"/>
                  </a:lnTo>
                  <a:lnTo>
                    <a:pt x="611" y="1527"/>
                  </a:lnTo>
                  <a:cubicBezTo>
                    <a:pt x="605" y="1526"/>
                    <a:pt x="599" y="1526"/>
                    <a:pt x="593" y="1526"/>
                  </a:cubicBezTo>
                  <a:cubicBezTo>
                    <a:pt x="315" y="1526"/>
                    <a:pt x="76" y="1742"/>
                    <a:pt x="39" y="2023"/>
                  </a:cubicBezTo>
                  <a:cubicBezTo>
                    <a:pt x="1" y="2337"/>
                    <a:pt x="258" y="2624"/>
                    <a:pt x="583" y="2624"/>
                  </a:cubicBezTo>
                  <a:lnTo>
                    <a:pt x="697" y="2624"/>
                  </a:lnTo>
                  <a:cubicBezTo>
                    <a:pt x="801" y="4119"/>
                    <a:pt x="2056" y="5246"/>
                    <a:pt x="3511" y="5246"/>
                  </a:cubicBezTo>
                  <a:cubicBezTo>
                    <a:pt x="3662" y="5246"/>
                    <a:pt x="3815" y="5234"/>
                    <a:pt x="3969" y="5209"/>
                  </a:cubicBezTo>
                  <a:cubicBezTo>
                    <a:pt x="2586" y="4990"/>
                    <a:pt x="1565" y="3797"/>
                    <a:pt x="1565" y="2404"/>
                  </a:cubicBezTo>
                  <a:lnTo>
                    <a:pt x="1565" y="1784"/>
                  </a:lnTo>
                  <a:cubicBezTo>
                    <a:pt x="1565" y="1212"/>
                    <a:pt x="2014" y="735"/>
                    <a:pt x="2576" y="697"/>
                  </a:cubicBezTo>
                  <a:cubicBezTo>
                    <a:pt x="2767" y="678"/>
                    <a:pt x="2968" y="668"/>
                    <a:pt x="3168" y="668"/>
                  </a:cubicBezTo>
                  <a:cubicBezTo>
                    <a:pt x="4561" y="1307"/>
                    <a:pt x="5753" y="2280"/>
                    <a:pt x="6345" y="2795"/>
                  </a:cubicBezTo>
                  <a:cubicBezTo>
                    <a:pt x="6364" y="2671"/>
                    <a:pt x="6373" y="2538"/>
                    <a:pt x="6373" y="2404"/>
                  </a:cubicBezTo>
                  <a:lnTo>
                    <a:pt x="637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3300;p86"/>
            <p:cNvSpPr/>
            <p:nvPr/>
          </p:nvSpPr>
          <p:spPr>
            <a:xfrm>
              <a:off x="6352564" y="300070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3301;p86"/>
            <p:cNvSpPr/>
            <p:nvPr/>
          </p:nvSpPr>
          <p:spPr>
            <a:xfrm>
              <a:off x="6421012" y="3000702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105" y="654"/>
                    <a:pt x="219" y="654"/>
                  </a:cubicBezTo>
                  <a:cubicBezTo>
                    <a:pt x="343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3302;p86"/>
            <p:cNvSpPr/>
            <p:nvPr/>
          </p:nvSpPr>
          <p:spPr>
            <a:xfrm>
              <a:off x="6344813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5" y="1"/>
                  </a:cubicBezTo>
                  <a:lnTo>
                    <a:pt x="296" y="1"/>
                  </a:lnTo>
                  <a:cubicBezTo>
                    <a:pt x="0" y="1"/>
                    <a:pt x="0" y="430"/>
                    <a:pt x="296" y="430"/>
                  </a:cubicBezTo>
                  <a:lnTo>
                    <a:pt x="725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3303;p86"/>
            <p:cNvSpPr/>
            <p:nvPr/>
          </p:nvSpPr>
          <p:spPr>
            <a:xfrm>
              <a:off x="6413497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87" y="1"/>
                  </a:ln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8" y="430"/>
                    <a:pt x="1022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3304;p86"/>
            <p:cNvSpPr/>
            <p:nvPr/>
          </p:nvSpPr>
          <p:spPr>
            <a:xfrm>
              <a:off x="6366783" y="3037309"/>
              <a:ext cx="51506" cy="22990"/>
            </a:xfrm>
            <a:custGeom>
              <a:avLst/>
              <a:gdLst/>
              <a:ahLst/>
              <a:cxnLst/>
              <a:rect l="l" t="t" r="r" b="b"/>
              <a:pathLst>
                <a:path w="1967" h="878" extrusionOk="0">
                  <a:moveTo>
                    <a:pt x="115" y="0"/>
                  </a:moveTo>
                  <a:cubicBezTo>
                    <a:pt x="49" y="0"/>
                    <a:pt x="1" y="57"/>
                    <a:pt x="10" y="134"/>
                  </a:cubicBezTo>
                  <a:cubicBezTo>
                    <a:pt x="77" y="553"/>
                    <a:pt x="487" y="878"/>
                    <a:pt x="983" y="878"/>
                  </a:cubicBezTo>
                  <a:cubicBezTo>
                    <a:pt x="1480" y="878"/>
                    <a:pt x="1880" y="553"/>
                    <a:pt x="1957" y="134"/>
                  </a:cubicBezTo>
                  <a:cubicBezTo>
                    <a:pt x="1966" y="57"/>
                    <a:pt x="1918" y="0"/>
                    <a:pt x="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3305;p86"/>
            <p:cNvSpPr/>
            <p:nvPr/>
          </p:nvSpPr>
          <p:spPr>
            <a:xfrm>
              <a:off x="6306583" y="2965850"/>
              <a:ext cx="23017" cy="37261"/>
            </a:xfrm>
            <a:custGeom>
              <a:avLst/>
              <a:gdLst/>
              <a:ahLst/>
              <a:cxnLst/>
              <a:rect l="l" t="t" r="r" b="b"/>
              <a:pathLst>
                <a:path w="879" h="1423" extrusionOk="0">
                  <a:moveTo>
                    <a:pt x="878" y="1"/>
                  </a:moveTo>
                  <a:lnTo>
                    <a:pt x="1" y="220"/>
                  </a:lnTo>
                  <a:lnTo>
                    <a:pt x="1" y="1422"/>
                  </a:lnTo>
                  <a:lnTo>
                    <a:pt x="306" y="1384"/>
                  </a:lnTo>
                  <a:cubicBezTo>
                    <a:pt x="630" y="1336"/>
                    <a:pt x="878" y="1060"/>
                    <a:pt x="878" y="735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3306;p86"/>
            <p:cNvSpPr/>
            <p:nvPr/>
          </p:nvSpPr>
          <p:spPr>
            <a:xfrm>
              <a:off x="6352564" y="2954355"/>
              <a:ext cx="125662" cy="74732"/>
            </a:xfrm>
            <a:custGeom>
              <a:avLst/>
              <a:gdLst/>
              <a:ahLst/>
              <a:cxnLst/>
              <a:rect l="l" t="t" r="r" b="b"/>
              <a:pathLst>
                <a:path w="4799" h="2854" extrusionOk="0">
                  <a:moveTo>
                    <a:pt x="0" y="1"/>
                  </a:moveTo>
                  <a:lnTo>
                    <a:pt x="0" y="1"/>
                  </a:lnTo>
                  <a:cubicBezTo>
                    <a:pt x="2147" y="535"/>
                    <a:pt x="4159" y="2252"/>
                    <a:pt x="4799" y="2853"/>
                  </a:cubicBezTo>
                  <a:lnTo>
                    <a:pt x="4799" y="6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307;p86"/>
            <p:cNvSpPr/>
            <p:nvPr/>
          </p:nvSpPr>
          <p:spPr>
            <a:xfrm>
              <a:off x="6306583" y="2885671"/>
              <a:ext cx="171643" cy="85965"/>
            </a:xfrm>
            <a:custGeom>
              <a:avLst/>
              <a:gdLst/>
              <a:ahLst/>
              <a:cxnLst/>
              <a:rect l="l" t="t" r="r" b="b"/>
              <a:pathLst>
                <a:path w="6555" h="3283" extrusionOk="0">
                  <a:moveTo>
                    <a:pt x="3282" y="0"/>
                  </a:moveTo>
                  <a:cubicBezTo>
                    <a:pt x="1470" y="0"/>
                    <a:pt x="1" y="1469"/>
                    <a:pt x="1" y="3282"/>
                  </a:cubicBezTo>
                  <a:cubicBezTo>
                    <a:pt x="1" y="3282"/>
                    <a:pt x="1241" y="2843"/>
                    <a:pt x="3282" y="2843"/>
                  </a:cubicBezTo>
                  <a:cubicBezTo>
                    <a:pt x="5324" y="2843"/>
                    <a:pt x="6555" y="3282"/>
                    <a:pt x="6555" y="3282"/>
                  </a:cubicBezTo>
                  <a:cubicBezTo>
                    <a:pt x="6555" y="1469"/>
                    <a:pt x="5086" y="0"/>
                    <a:pt x="328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308;p86"/>
            <p:cNvSpPr/>
            <p:nvPr/>
          </p:nvSpPr>
          <p:spPr>
            <a:xfrm>
              <a:off x="6306583" y="2885619"/>
              <a:ext cx="171643" cy="86018"/>
            </a:xfrm>
            <a:custGeom>
              <a:avLst/>
              <a:gdLst/>
              <a:ahLst/>
              <a:cxnLst/>
              <a:rect l="l" t="t" r="r" b="b"/>
              <a:pathLst>
                <a:path w="6555" h="3285" extrusionOk="0">
                  <a:moveTo>
                    <a:pt x="3272" y="0"/>
                  </a:moveTo>
                  <a:cubicBezTo>
                    <a:pt x="1509" y="0"/>
                    <a:pt x="1" y="1435"/>
                    <a:pt x="1" y="3284"/>
                  </a:cubicBezTo>
                  <a:cubicBezTo>
                    <a:pt x="430" y="3141"/>
                    <a:pt x="869" y="3046"/>
                    <a:pt x="1317" y="2988"/>
                  </a:cubicBezTo>
                  <a:cubicBezTo>
                    <a:pt x="1966" y="2893"/>
                    <a:pt x="2624" y="2845"/>
                    <a:pt x="3282" y="2845"/>
                  </a:cubicBezTo>
                  <a:cubicBezTo>
                    <a:pt x="5324" y="2845"/>
                    <a:pt x="6555" y="3284"/>
                    <a:pt x="6555" y="3284"/>
                  </a:cubicBezTo>
                  <a:cubicBezTo>
                    <a:pt x="6555" y="3055"/>
                    <a:pt x="6536" y="2836"/>
                    <a:pt x="6488" y="2616"/>
                  </a:cubicBezTo>
                  <a:cubicBezTo>
                    <a:pt x="5481" y="2330"/>
                    <a:pt x="4437" y="2186"/>
                    <a:pt x="3384" y="2186"/>
                  </a:cubicBezTo>
                  <a:cubicBezTo>
                    <a:pt x="3350" y="2186"/>
                    <a:pt x="3316" y="2187"/>
                    <a:pt x="3282" y="2187"/>
                  </a:cubicBezTo>
                  <a:cubicBezTo>
                    <a:pt x="2910" y="2187"/>
                    <a:pt x="2557" y="2206"/>
                    <a:pt x="2204" y="2235"/>
                  </a:cubicBezTo>
                  <a:cubicBezTo>
                    <a:pt x="2196" y="2235"/>
                    <a:pt x="2188" y="2235"/>
                    <a:pt x="2180" y="2235"/>
                  </a:cubicBezTo>
                  <a:cubicBezTo>
                    <a:pt x="1840" y="2235"/>
                    <a:pt x="1617" y="1856"/>
                    <a:pt x="1804" y="1567"/>
                  </a:cubicBezTo>
                  <a:cubicBezTo>
                    <a:pt x="2281" y="794"/>
                    <a:pt x="3054" y="250"/>
                    <a:pt x="3941" y="69"/>
                  </a:cubicBezTo>
                  <a:cubicBezTo>
                    <a:pt x="3716" y="23"/>
                    <a:pt x="3492" y="0"/>
                    <a:pt x="327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309;p86"/>
            <p:cNvSpPr/>
            <p:nvPr/>
          </p:nvSpPr>
          <p:spPr>
            <a:xfrm>
              <a:off x="6293857" y="2954355"/>
              <a:ext cx="197121" cy="26499"/>
            </a:xfrm>
            <a:custGeom>
              <a:avLst/>
              <a:gdLst/>
              <a:ahLst/>
              <a:cxnLst/>
              <a:rect l="l" t="t" r="r" b="b"/>
              <a:pathLst>
                <a:path w="7528" h="1012" extrusionOk="0">
                  <a:moveTo>
                    <a:pt x="3768" y="1"/>
                  </a:moveTo>
                  <a:cubicBezTo>
                    <a:pt x="2395" y="1"/>
                    <a:pt x="1097" y="211"/>
                    <a:pt x="172" y="583"/>
                  </a:cubicBezTo>
                  <a:cubicBezTo>
                    <a:pt x="57" y="630"/>
                    <a:pt x="0" y="764"/>
                    <a:pt x="57" y="878"/>
                  </a:cubicBezTo>
                  <a:cubicBezTo>
                    <a:pt x="93" y="956"/>
                    <a:pt x="169" y="1002"/>
                    <a:pt x="253" y="1002"/>
                  </a:cubicBezTo>
                  <a:cubicBezTo>
                    <a:pt x="283" y="1002"/>
                    <a:pt x="313" y="996"/>
                    <a:pt x="344" y="983"/>
                  </a:cubicBezTo>
                  <a:cubicBezTo>
                    <a:pt x="1212" y="630"/>
                    <a:pt x="2452" y="440"/>
                    <a:pt x="3768" y="440"/>
                  </a:cubicBezTo>
                  <a:cubicBezTo>
                    <a:pt x="5085" y="440"/>
                    <a:pt x="6316" y="640"/>
                    <a:pt x="7193" y="993"/>
                  </a:cubicBezTo>
                  <a:cubicBezTo>
                    <a:pt x="7221" y="1005"/>
                    <a:pt x="7250" y="1011"/>
                    <a:pt x="7279" y="1011"/>
                  </a:cubicBezTo>
                  <a:cubicBezTo>
                    <a:pt x="7358" y="1011"/>
                    <a:pt x="7435" y="965"/>
                    <a:pt x="7470" y="888"/>
                  </a:cubicBezTo>
                  <a:cubicBezTo>
                    <a:pt x="7527" y="773"/>
                    <a:pt x="7470" y="640"/>
                    <a:pt x="7365" y="592"/>
                  </a:cubicBezTo>
                  <a:cubicBezTo>
                    <a:pt x="6440" y="211"/>
                    <a:pt x="5142" y="1"/>
                    <a:pt x="3768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3310;p86"/>
          <p:cNvGrpSpPr/>
          <p:nvPr/>
        </p:nvGrpSpPr>
        <p:grpSpPr>
          <a:xfrm>
            <a:off x="13074632" y="1892926"/>
            <a:ext cx="263316" cy="354728"/>
            <a:chOff x="8062968" y="2419290"/>
            <a:chExt cx="263316" cy="354728"/>
          </a:xfrm>
        </p:grpSpPr>
        <p:sp>
          <p:nvSpPr>
            <p:cNvPr id="1173" name="Google Shape;13311;p86"/>
            <p:cNvSpPr/>
            <p:nvPr/>
          </p:nvSpPr>
          <p:spPr>
            <a:xfrm>
              <a:off x="8080198" y="2436520"/>
              <a:ext cx="97434" cy="257320"/>
            </a:xfrm>
            <a:custGeom>
              <a:avLst/>
              <a:gdLst/>
              <a:ahLst/>
              <a:cxnLst/>
              <a:rect l="l" t="t" r="r" b="b"/>
              <a:pathLst>
                <a:path w="3721" h="9827" extrusionOk="0">
                  <a:moveTo>
                    <a:pt x="2404" y="1"/>
                  </a:moveTo>
                  <a:cubicBezTo>
                    <a:pt x="878" y="869"/>
                    <a:pt x="0" y="2338"/>
                    <a:pt x="0" y="3988"/>
                  </a:cubicBezTo>
                  <a:cubicBezTo>
                    <a:pt x="0" y="6946"/>
                    <a:pt x="1527" y="9827"/>
                    <a:pt x="1527" y="9827"/>
                  </a:cubicBezTo>
                  <a:lnTo>
                    <a:pt x="3721" y="9827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312;p86"/>
            <p:cNvSpPr/>
            <p:nvPr/>
          </p:nvSpPr>
          <p:spPr>
            <a:xfrm>
              <a:off x="8131652" y="2419290"/>
              <a:ext cx="183138" cy="268815"/>
            </a:xfrm>
            <a:custGeom>
              <a:avLst/>
              <a:gdLst/>
              <a:ahLst/>
              <a:cxnLst/>
              <a:rect l="l" t="t" r="r" b="b"/>
              <a:pathLst>
                <a:path w="6994" h="10266" extrusionOk="0">
                  <a:moveTo>
                    <a:pt x="1966" y="0"/>
                  </a:moveTo>
                  <a:cubicBezTo>
                    <a:pt x="878" y="0"/>
                    <a:pt x="1" y="687"/>
                    <a:pt x="1" y="1527"/>
                  </a:cubicBezTo>
                  <a:cubicBezTo>
                    <a:pt x="1" y="2013"/>
                    <a:pt x="392" y="2404"/>
                    <a:pt x="878" y="2404"/>
                  </a:cubicBezTo>
                  <a:lnTo>
                    <a:pt x="1756" y="2404"/>
                  </a:lnTo>
                  <a:lnTo>
                    <a:pt x="1756" y="10265"/>
                  </a:lnTo>
                  <a:lnTo>
                    <a:pt x="5248" y="10265"/>
                  </a:lnTo>
                  <a:cubicBezTo>
                    <a:pt x="5248" y="10265"/>
                    <a:pt x="6993" y="7432"/>
                    <a:pt x="6993" y="4589"/>
                  </a:cubicBezTo>
                  <a:cubicBezTo>
                    <a:pt x="6993" y="2051"/>
                    <a:pt x="4942" y="0"/>
                    <a:pt x="240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313;p86"/>
            <p:cNvSpPr/>
            <p:nvPr/>
          </p:nvSpPr>
          <p:spPr>
            <a:xfrm>
              <a:off x="8103188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29" y="0"/>
                  </a:moveTo>
                  <a:cubicBezTo>
                    <a:pt x="42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29" y="0"/>
                    <a:pt x="42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314;p86"/>
            <p:cNvSpPr/>
            <p:nvPr/>
          </p:nvSpPr>
          <p:spPr>
            <a:xfrm>
              <a:off x="8103188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315;p86"/>
            <p:cNvSpPr/>
            <p:nvPr/>
          </p:nvSpPr>
          <p:spPr>
            <a:xfrm>
              <a:off x="8263310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316;p86"/>
            <p:cNvSpPr/>
            <p:nvPr/>
          </p:nvSpPr>
          <p:spPr>
            <a:xfrm>
              <a:off x="8263310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317;p86"/>
            <p:cNvSpPr/>
            <p:nvPr/>
          </p:nvSpPr>
          <p:spPr>
            <a:xfrm>
              <a:off x="8062968" y="2625131"/>
              <a:ext cx="263316" cy="148888"/>
            </a:xfrm>
            <a:custGeom>
              <a:avLst/>
              <a:gdLst/>
              <a:ahLst/>
              <a:cxnLst/>
              <a:rect l="l" t="t" r="r" b="b"/>
              <a:pathLst>
                <a:path w="10056" h="5686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5028"/>
                  </a:lnTo>
                  <a:cubicBezTo>
                    <a:pt x="0" y="5390"/>
                    <a:pt x="296" y="5686"/>
                    <a:pt x="658" y="5686"/>
                  </a:cubicBezTo>
                  <a:lnTo>
                    <a:pt x="9397" y="5686"/>
                  </a:lnTo>
                  <a:cubicBezTo>
                    <a:pt x="9759" y="5686"/>
                    <a:pt x="10055" y="5390"/>
                    <a:pt x="10055" y="502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48"/>
                  </a:cubicBezTo>
                  <a:lnTo>
                    <a:pt x="6917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318;p86"/>
            <p:cNvSpPr/>
            <p:nvPr/>
          </p:nvSpPr>
          <p:spPr>
            <a:xfrm>
              <a:off x="8160376" y="2625131"/>
              <a:ext cx="68736" cy="22990"/>
            </a:xfrm>
            <a:custGeom>
              <a:avLst/>
              <a:gdLst/>
              <a:ahLst/>
              <a:cxnLst/>
              <a:rect l="l" t="t" r="r" b="b"/>
              <a:pathLst>
                <a:path w="2625" h="878" extrusionOk="0">
                  <a:moveTo>
                    <a:pt x="1" y="0"/>
                  </a:moveTo>
                  <a:lnTo>
                    <a:pt x="1" y="601"/>
                  </a:lnTo>
                  <a:cubicBezTo>
                    <a:pt x="411" y="782"/>
                    <a:pt x="859" y="878"/>
                    <a:pt x="1308" y="878"/>
                  </a:cubicBezTo>
                  <a:cubicBezTo>
                    <a:pt x="1756" y="878"/>
                    <a:pt x="2204" y="782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319;p86"/>
            <p:cNvSpPr/>
            <p:nvPr/>
          </p:nvSpPr>
          <p:spPr>
            <a:xfrm>
              <a:off x="8098187" y="2482239"/>
              <a:ext cx="192617" cy="154387"/>
            </a:xfrm>
            <a:custGeom>
              <a:avLst/>
              <a:gdLst/>
              <a:ahLst/>
              <a:cxnLst/>
              <a:rect l="l" t="t" r="r" b="b"/>
              <a:pathLst>
                <a:path w="7356" h="5896" extrusionOk="0">
                  <a:moveTo>
                    <a:pt x="2156" y="0"/>
                  </a:moveTo>
                  <a:cubicBezTo>
                    <a:pt x="1431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73"/>
                    <a:pt x="735" y="3273"/>
                  </a:cubicBezTo>
                  <a:lnTo>
                    <a:pt x="849" y="3273"/>
                  </a:lnTo>
                  <a:cubicBezTo>
                    <a:pt x="964" y="4751"/>
                    <a:pt x="2194" y="5896"/>
                    <a:pt x="3683" y="5896"/>
                  </a:cubicBezTo>
                  <a:cubicBezTo>
                    <a:pt x="5161" y="5896"/>
                    <a:pt x="6392" y="4751"/>
                    <a:pt x="6506" y="3273"/>
                  </a:cubicBezTo>
                  <a:lnTo>
                    <a:pt x="6630" y="3273"/>
                  </a:lnTo>
                  <a:cubicBezTo>
                    <a:pt x="7356" y="3273"/>
                    <a:pt x="7356" y="2185"/>
                    <a:pt x="6630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34" y="0"/>
                    <a:pt x="520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320;p86"/>
            <p:cNvSpPr/>
            <p:nvPr/>
          </p:nvSpPr>
          <p:spPr>
            <a:xfrm>
              <a:off x="8154642" y="2539872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52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321;p86"/>
            <p:cNvSpPr/>
            <p:nvPr/>
          </p:nvSpPr>
          <p:spPr>
            <a:xfrm>
              <a:off x="8223325" y="2539872"/>
              <a:ext cx="11286" cy="17334"/>
            </a:xfrm>
            <a:custGeom>
              <a:avLst/>
              <a:gdLst/>
              <a:ahLst/>
              <a:cxnLst/>
              <a:rect l="l" t="t" r="r" b="b"/>
              <a:pathLst>
                <a:path w="431" h="66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52"/>
                    <a:pt x="430" y="556"/>
                    <a:pt x="430" y="44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322;p86"/>
            <p:cNvSpPr/>
            <p:nvPr/>
          </p:nvSpPr>
          <p:spPr>
            <a:xfrm>
              <a:off x="8169358" y="2585094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0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3" y="558"/>
                    <a:pt x="645" y="662"/>
                    <a:pt x="928" y="662"/>
                  </a:cubicBezTo>
                  <a:cubicBezTo>
                    <a:pt x="940" y="662"/>
                    <a:pt x="952" y="661"/>
                    <a:pt x="965" y="661"/>
                  </a:cubicBezTo>
                  <a:cubicBezTo>
                    <a:pt x="977" y="661"/>
                    <a:pt x="989" y="662"/>
                    <a:pt x="1002" y="662"/>
                  </a:cubicBezTo>
                  <a:cubicBezTo>
                    <a:pt x="1284" y="662"/>
                    <a:pt x="1556" y="558"/>
                    <a:pt x="1776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5" y="220"/>
                  </a:cubicBezTo>
                  <a:cubicBezTo>
                    <a:pt x="788" y="220"/>
                    <a:pt x="612" y="170"/>
                    <a:pt x="459" y="70"/>
                  </a:cubicBezTo>
                  <a:cubicBezTo>
                    <a:pt x="412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323;p86"/>
            <p:cNvSpPr/>
            <p:nvPr/>
          </p:nvSpPr>
          <p:spPr>
            <a:xfrm>
              <a:off x="8146734" y="2519317"/>
              <a:ext cx="23017" cy="14664"/>
            </a:xfrm>
            <a:custGeom>
              <a:avLst/>
              <a:gdLst/>
              <a:ahLst/>
              <a:cxnLst/>
              <a:rect l="l" t="t" r="r" b="b"/>
              <a:pathLst>
                <a:path w="879" h="560" extrusionOk="0">
                  <a:moveTo>
                    <a:pt x="566" y="1"/>
                  </a:moveTo>
                  <a:cubicBezTo>
                    <a:pt x="534" y="1"/>
                    <a:pt x="500" y="8"/>
                    <a:pt x="464" y="25"/>
                  </a:cubicBezTo>
                  <a:lnTo>
                    <a:pt x="207" y="149"/>
                  </a:lnTo>
                  <a:cubicBezTo>
                    <a:pt x="0" y="243"/>
                    <a:pt x="62" y="559"/>
                    <a:pt x="292" y="559"/>
                  </a:cubicBezTo>
                  <a:cubicBezTo>
                    <a:pt x="295" y="559"/>
                    <a:pt x="299" y="559"/>
                    <a:pt x="302" y="559"/>
                  </a:cubicBezTo>
                  <a:cubicBezTo>
                    <a:pt x="331" y="559"/>
                    <a:pt x="369" y="550"/>
                    <a:pt x="398" y="540"/>
                  </a:cubicBezTo>
                  <a:lnTo>
                    <a:pt x="655" y="426"/>
                  </a:lnTo>
                  <a:cubicBezTo>
                    <a:pt x="878" y="310"/>
                    <a:pt x="772" y="1"/>
                    <a:pt x="56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324;p86"/>
            <p:cNvSpPr/>
            <p:nvPr/>
          </p:nvSpPr>
          <p:spPr>
            <a:xfrm>
              <a:off x="8219476" y="2519317"/>
              <a:ext cx="23278" cy="14664"/>
            </a:xfrm>
            <a:custGeom>
              <a:avLst/>
              <a:gdLst/>
              <a:ahLst/>
              <a:cxnLst/>
              <a:rect l="l" t="t" r="r" b="b"/>
              <a:pathLst>
                <a:path w="889" h="560" extrusionOk="0">
                  <a:moveTo>
                    <a:pt x="313" y="1"/>
                  </a:moveTo>
                  <a:cubicBezTo>
                    <a:pt x="107" y="1"/>
                    <a:pt x="1" y="310"/>
                    <a:pt x="224" y="426"/>
                  </a:cubicBezTo>
                  <a:lnTo>
                    <a:pt x="491" y="540"/>
                  </a:lnTo>
                  <a:cubicBezTo>
                    <a:pt x="520" y="550"/>
                    <a:pt x="548" y="559"/>
                    <a:pt x="577" y="559"/>
                  </a:cubicBezTo>
                  <a:cubicBezTo>
                    <a:pt x="580" y="559"/>
                    <a:pt x="584" y="559"/>
                    <a:pt x="587" y="559"/>
                  </a:cubicBezTo>
                  <a:cubicBezTo>
                    <a:pt x="818" y="559"/>
                    <a:pt x="889" y="243"/>
                    <a:pt x="672" y="149"/>
                  </a:cubicBezTo>
                  <a:lnTo>
                    <a:pt x="415" y="25"/>
                  </a:lnTo>
                  <a:cubicBezTo>
                    <a:pt x="379" y="8"/>
                    <a:pt x="345" y="1"/>
                    <a:pt x="31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325;p86"/>
            <p:cNvSpPr/>
            <p:nvPr/>
          </p:nvSpPr>
          <p:spPr>
            <a:xfrm>
              <a:off x="8062968" y="2692321"/>
              <a:ext cx="263316" cy="81697"/>
            </a:xfrm>
            <a:custGeom>
              <a:avLst/>
              <a:gdLst/>
              <a:ahLst/>
              <a:cxnLst/>
              <a:rect l="l" t="t" r="r" b="b"/>
              <a:pathLst>
                <a:path w="10056" h="3120" extrusionOk="0">
                  <a:moveTo>
                    <a:pt x="1393" y="0"/>
                  </a:moveTo>
                  <a:lnTo>
                    <a:pt x="878" y="182"/>
                  </a:lnTo>
                  <a:cubicBezTo>
                    <a:pt x="353" y="372"/>
                    <a:pt x="0" y="869"/>
                    <a:pt x="0" y="1422"/>
                  </a:cubicBezTo>
                  <a:lnTo>
                    <a:pt x="0" y="2462"/>
                  </a:lnTo>
                  <a:cubicBezTo>
                    <a:pt x="0" y="2824"/>
                    <a:pt x="296" y="3120"/>
                    <a:pt x="658" y="3120"/>
                  </a:cubicBezTo>
                  <a:lnTo>
                    <a:pt x="9397" y="3120"/>
                  </a:lnTo>
                  <a:cubicBezTo>
                    <a:pt x="9759" y="3120"/>
                    <a:pt x="10055" y="2824"/>
                    <a:pt x="10055" y="2462"/>
                  </a:cubicBezTo>
                  <a:lnTo>
                    <a:pt x="10055" y="1422"/>
                  </a:lnTo>
                  <a:cubicBezTo>
                    <a:pt x="10055" y="869"/>
                    <a:pt x="9702" y="372"/>
                    <a:pt x="9178" y="182"/>
                  </a:cubicBezTo>
                  <a:lnTo>
                    <a:pt x="8662" y="0"/>
                  </a:lnTo>
                  <a:cubicBezTo>
                    <a:pt x="7747" y="1202"/>
                    <a:pt x="6387" y="1803"/>
                    <a:pt x="5028" y="1803"/>
                  </a:cubicBezTo>
                  <a:cubicBezTo>
                    <a:pt x="3668" y="1803"/>
                    <a:pt x="2309" y="1202"/>
                    <a:pt x="13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326;p86"/>
            <p:cNvSpPr/>
            <p:nvPr/>
          </p:nvSpPr>
          <p:spPr>
            <a:xfrm>
              <a:off x="8087949" y="2692557"/>
              <a:ext cx="213355" cy="58550"/>
            </a:xfrm>
            <a:custGeom>
              <a:avLst/>
              <a:gdLst/>
              <a:ahLst/>
              <a:cxnLst/>
              <a:rect l="l" t="t" r="r" b="b"/>
              <a:pathLst>
                <a:path w="8148" h="2236" extrusionOk="0">
                  <a:moveTo>
                    <a:pt x="439" y="1"/>
                  </a:moveTo>
                  <a:lnTo>
                    <a:pt x="0" y="154"/>
                  </a:lnTo>
                  <a:cubicBezTo>
                    <a:pt x="1002" y="1542"/>
                    <a:pt x="2538" y="2236"/>
                    <a:pt x="4074" y="2236"/>
                  </a:cubicBezTo>
                  <a:cubicBezTo>
                    <a:pt x="5610" y="2236"/>
                    <a:pt x="7146" y="1542"/>
                    <a:pt x="8147" y="154"/>
                  </a:cubicBezTo>
                  <a:lnTo>
                    <a:pt x="7708" y="1"/>
                  </a:lnTo>
                  <a:cubicBezTo>
                    <a:pt x="6850" y="1127"/>
                    <a:pt x="5505" y="1794"/>
                    <a:pt x="4074" y="1794"/>
                  </a:cubicBezTo>
                  <a:cubicBezTo>
                    <a:pt x="2652" y="1794"/>
                    <a:pt x="1307" y="1127"/>
                    <a:pt x="439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327;p86"/>
            <p:cNvSpPr/>
            <p:nvPr/>
          </p:nvSpPr>
          <p:spPr>
            <a:xfrm>
              <a:off x="8102429" y="2482239"/>
              <a:ext cx="138152" cy="154387"/>
            </a:xfrm>
            <a:custGeom>
              <a:avLst/>
              <a:gdLst/>
              <a:ahLst/>
              <a:cxnLst/>
              <a:rect l="l" t="t" r="r" b="b"/>
              <a:pathLst>
                <a:path w="5276" h="5896" extrusionOk="0">
                  <a:moveTo>
                    <a:pt x="1994" y="0"/>
                  </a:moveTo>
                  <a:cubicBezTo>
                    <a:pt x="1269" y="0"/>
                    <a:pt x="678" y="582"/>
                    <a:pt x="678" y="1307"/>
                  </a:cubicBezTo>
                  <a:lnTo>
                    <a:pt x="678" y="2185"/>
                  </a:lnTo>
                  <a:lnTo>
                    <a:pt x="611" y="2185"/>
                  </a:lnTo>
                  <a:cubicBezTo>
                    <a:pt x="604" y="2185"/>
                    <a:pt x="598" y="2185"/>
                    <a:pt x="592" y="2185"/>
                  </a:cubicBezTo>
                  <a:cubicBezTo>
                    <a:pt x="304" y="2185"/>
                    <a:pt x="66" y="2392"/>
                    <a:pt x="29" y="2672"/>
                  </a:cubicBezTo>
                  <a:cubicBezTo>
                    <a:pt x="0" y="2996"/>
                    <a:pt x="248" y="3273"/>
                    <a:pt x="573" y="3273"/>
                  </a:cubicBezTo>
                  <a:lnTo>
                    <a:pt x="697" y="3273"/>
                  </a:lnTo>
                  <a:cubicBezTo>
                    <a:pt x="800" y="4776"/>
                    <a:pt x="2054" y="5895"/>
                    <a:pt x="3501" y="5895"/>
                  </a:cubicBezTo>
                  <a:cubicBezTo>
                    <a:pt x="3652" y="5895"/>
                    <a:pt x="3805" y="5883"/>
                    <a:pt x="3959" y="5858"/>
                  </a:cubicBezTo>
                  <a:cubicBezTo>
                    <a:pt x="2576" y="5648"/>
                    <a:pt x="1555" y="4455"/>
                    <a:pt x="1555" y="3053"/>
                  </a:cubicBezTo>
                  <a:lnTo>
                    <a:pt x="1555" y="1307"/>
                  </a:lnTo>
                  <a:cubicBezTo>
                    <a:pt x="1555" y="830"/>
                    <a:pt x="1947" y="439"/>
                    <a:pt x="2433" y="439"/>
                  </a:cubicBezTo>
                  <a:lnTo>
                    <a:pt x="4837" y="439"/>
                  </a:lnTo>
                  <a:cubicBezTo>
                    <a:pt x="5076" y="439"/>
                    <a:pt x="5276" y="239"/>
                    <a:pt x="527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3328;p86"/>
          <p:cNvGrpSpPr/>
          <p:nvPr/>
        </p:nvGrpSpPr>
        <p:grpSpPr>
          <a:xfrm>
            <a:off x="10821387" y="1892926"/>
            <a:ext cx="263316" cy="354728"/>
            <a:chOff x="5809723" y="2419290"/>
            <a:chExt cx="263316" cy="354728"/>
          </a:xfrm>
        </p:grpSpPr>
        <p:sp>
          <p:nvSpPr>
            <p:cNvPr id="119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3346;p86"/>
          <p:cNvGrpSpPr/>
          <p:nvPr/>
        </p:nvGrpSpPr>
        <p:grpSpPr>
          <a:xfrm>
            <a:off x="12618490" y="976635"/>
            <a:ext cx="263552" cy="354754"/>
            <a:chOff x="7606826" y="1502999"/>
            <a:chExt cx="263552" cy="354754"/>
          </a:xfrm>
        </p:grpSpPr>
        <p:sp>
          <p:nvSpPr>
            <p:cNvPr id="1209" name="Google Shape;13347;p86"/>
            <p:cNvSpPr/>
            <p:nvPr/>
          </p:nvSpPr>
          <p:spPr>
            <a:xfrm>
              <a:off x="7606826" y="1703340"/>
              <a:ext cx="263552" cy="154413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348;p86"/>
            <p:cNvSpPr/>
            <p:nvPr/>
          </p:nvSpPr>
          <p:spPr>
            <a:xfrm>
              <a:off x="7626543" y="1502999"/>
              <a:ext cx="223856" cy="240090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349;p86"/>
            <p:cNvSpPr/>
            <p:nvPr/>
          </p:nvSpPr>
          <p:spPr>
            <a:xfrm>
              <a:off x="7641049" y="1708839"/>
              <a:ext cx="194869" cy="102959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350;p86"/>
            <p:cNvSpPr/>
            <p:nvPr/>
          </p:nvSpPr>
          <p:spPr>
            <a:xfrm>
              <a:off x="7659431" y="1726069"/>
              <a:ext cx="158341" cy="65227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351;p86"/>
            <p:cNvSpPr/>
            <p:nvPr/>
          </p:nvSpPr>
          <p:spPr>
            <a:xfrm>
              <a:off x="7692739" y="1502999"/>
              <a:ext cx="142420" cy="85468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352;p86"/>
            <p:cNvSpPr/>
            <p:nvPr/>
          </p:nvSpPr>
          <p:spPr>
            <a:xfrm>
              <a:off x="7687266" y="1703340"/>
              <a:ext cx="102436" cy="87955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353;p86"/>
            <p:cNvSpPr/>
            <p:nvPr/>
          </p:nvSpPr>
          <p:spPr>
            <a:xfrm>
              <a:off x="7704234" y="1703340"/>
              <a:ext cx="68736" cy="28254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354;p86"/>
            <p:cNvSpPr/>
            <p:nvPr/>
          </p:nvSpPr>
          <p:spPr>
            <a:xfrm>
              <a:off x="7664014" y="1576133"/>
              <a:ext cx="149176" cy="144070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355;p86"/>
            <p:cNvSpPr/>
            <p:nvPr/>
          </p:nvSpPr>
          <p:spPr>
            <a:xfrm>
              <a:off x="7664014" y="1576133"/>
              <a:ext cx="126186" cy="144148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356;p86"/>
            <p:cNvSpPr/>
            <p:nvPr/>
          </p:nvSpPr>
          <p:spPr>
            <a:xfrm>
              <a:off x="7690749" y="1611431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357;p86"/>
            <p:cNvSpPr/>
            <p:nvPr/>
          </p:nvSpPr>
          <p:spPr>
            <a:xfrm>
              <a:off x="7759458" y="1611431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358;p86"/>
            <p:cNvSpPr/>
            <p:nvPr/>
          </p:nvSpPr>
          <p:spPr>
            <a:xfrm>
              <a:off x="7698499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359;p86"/>
            <p:cNvSpPr/>
            <p:nvPr/>
          </p:nvSpPr>
          <p:spPr>
            <a:xfrm>
              <a:off x="7767183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360;p86"/>
            <p:cNvSpPr/>
            <p:nvPr/>
          </p:nvSpPr>
          <p:spPr>
            <a:xfrm>
              <a:off x="7610073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361;p86"/>
            <p:cNvSpPr/>
            <p:nvPr/>
          </p:nvSpPr>
          <p:spPr>
            <a:xfrm>
              <a:off x="7818662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362;p86"/>
            <p:cNvSpPr/>
            <p:nvPr/>
          </p:nvSpPr>
          <p:spPr>
            <a:xfrm>
              <a:off x="7712744" y="1666393"/>
              <a:ext cx="51480" cy="22990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363;p86"/>
            <p:cNvSpPr/>
            <p:nvPr/>
          </p:nvSpPr>
          <p:spPr>
            <a:xfrm>
              <a:off x="7704234" y="1794778"/>
              <a:ext cx="11260" cy="62975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364;p86"/>
            <p:cNvSpPr/>
            <p:nvPr/>
          </p:nvSpPr>
          <p:spPr>
            <a:xfrm>
              <a:off x="7761448" y="1794778"/>
              <a:ext cx="11521" cy="62975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3365;p86"/>
          <p:cNvGrpSpPr/>
          <p:nvPr/>
        </p:nvGrpSpPr>
        <p:grpSpPr>
          <a:xfrm>
            <a:off x="13072119" y="3263711"/>
            <a:ext cx="264076" cy="354623"/>
            <a:chOff x="8060455" y="3790075"/>
            <a:chExt cx="264076" cy="354623"/>
          </a:xfrm>
        </p:grpSpPr>
        <p:sp>
          <p:nvSpPr>
            <p:cNvPr id="1228" name="Google Shape;13366;p86"/>
            <p:cNvSpPr/>
            <p:nvPr/>
          </p:nvSpPr>
          <p:spPr>
            <a:xfrm>
              <a:off x="8074202" y="3790075"/>
              <a:ext cx="237079" cy="113800"/>
            </a:xfrm>
            <a:custGeom>
              <a:avLst/>
              <a:gdLst/>
              <a:ahLst/>
              <a:cxnLst/>
              <a:rect l="l" t="t" r="r" b="b"/>
              <a:pathLst>
                <a:path w="9054" h="4346" extrusionOk="0">
                  <a:moveTo>
                    <a:pt x="4527" y="0"/>
                  </a:moveTo>
                  <a:cubicBezTo>
                    <a:pt x="4432" y="0"/>
                    <a:pt x="4336" y="15"/>
                    <a:pt x="4246" y="43"/>
                  </a:cubicBezTo>
                  <a:lnTo>
                    <a:pt x="1498" y="768"/>
                  </a:lnTo>
                  <a:cubicBezTo>
                    <a:pt x="1336" y="816"/>
                    <a:pt x="1193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41" y="4346"/>
                  </a:lnTo>
                  <a:lnTo>
                    <a:pt x="7814" y="4346"/>
                  </a:lnTo>
                  <a:lnTo>
                    <a:pt x="8892" y="3277"/>
                  </a:lnTo>
                  <a:cubicBezTo>
                    <a:pt x="9035" y="3134"/>
                    <a:pt x="9054" y="2915"/>
                    <a:pt x="8958" y="2743"/>
                  </a:cubicBezTo>
                  <a:lnTo>
                    <a:pt x="7957" y="1074"/>
                  </a:lnTo>
                  <a:cubicBezTo>
                    <a:pt x="7861" y="921"/>
                    <a:pt x="7718" y="816"/>
                    <a:pt x="7546" y="768"/>
                  </a:cubicBezTo>
                  <a:lnTo>
                    <a:pt x="4809" y="43"/>
                  </a:lnTo>
                  <a:cubicBezTo>
                    <a:pt x="4718" y="15"/>
                    <a:pt x="4622" y="0"/>
                    <a:pt x="4527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367;p86"/>
            <p:cNvSpPr/>
            <p:nvPr/>
          </p:nvSpPr>
          <p:spPr>
            <a:xfrm>
              <a:off x="8083681" y="3955564"/>
              <a:ext cx="80231" cy="126186"/>
            </a:xfrm>
            <a:custGeom>
              <a:avLst/>
              <a:gdLst/>
              <a:ahLst/>
              <a:cxnLst/>
              <a:rect l="l" t="t" r="r" b="b"/>
              <a:pathLst>
                <a:path w="3064" h="4819" extrusionOk="0">
                  <a:moveTo>
                    <a:pt x="879" y="1"/>
                  </a:moveTo>
                  <a:cubicBezTo>
                    <a:pt x="879" y="1374"/>
                    <a:pt x="1" y="1842"/>
                    <a:pt x="1" y="3912"/>
                  </a:cubicBezTo>
                  <a:lnTo>
                    <a:pt x="1" y="4818"/>
                  </a:lnTo>
                  <a:lnTo>
                    <a:pt x="3063" y="4818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368;p86"/>
            <p:cNvSpPr/>
            <p:nvPr/>
          </p:nvSpPr>
          <p:spPr>
            <a:xfrm>
              <a:off x="8060716" y="4018513"/>
              <a:ext cx="263814" cy="126186"/>
            </a:xfrm>
            <a:custGeom>
              <a:avLst/>
              <a:gdLst/>
              <a:ahLst/>
              <a:cxnLst/>
              <a:rect l="l" t="t" r="r" b="b"/>
              <a:pathLst>
                <a:path w="10075" h="4819" extrusionOk="0">
                  <a:moveTo>
                    <a:pt x="3721" y="1"/>
                  </a:moveTo>
                  <a:lnTo>
                    <a:pt x="3721" y="697"/>
                  </a:lnTo>
                  <a:cubicBezTo>
                    <a:pt x="3721" y="1069"/>
                    <a:pt x="3492" y="1403"/>
                    <a:pt x="3139" y="1518"/>
                  </a:cubicBezTo>
                  <a:lnTo>
                    <a:pt x="878" y="2319"/>
                  </a:lnTo>
                  <a:cubicBezTo>
                    <a:pt x="353" y="2510"/>
                    <a:pt x="0" y="3006"/>
                    <a:pt x="0" y="3559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416" y="4818"/>
                  </a:lnTo>
                  <a:cubicBezTo>
                    <a:pt x="9779" y="4818"/>
                    <a:pt x="10074" y="4532"/>
                    <a:pt x="10074" y="4170"/>
                  </a:cubicBezTo>
                  <a:lnTo>
                    <a:pt x="10074" y="3559"/>
                  </a:lnTo>
                  <a:cubicBezTo>
                    <a:pt x="10074" y="3006"/>
                    <a:pt x="9721" y="2510"/>
                    <a:pt x="9197" y="2319"/>
                  </a:cubicBezTo>
                  <a:lnTo>
                    <a:pt x="6936" y="1527"/>
                  </a:lnTo>
                  <a:cubicBezTo>
                    <a:pt x="6583" y="1403"/>
                    <a:pt x="6344" y="1069"/>
                    <a:pt x="6344" y="69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3369;p86"/>
            <p:cNvSpPr/>
            <p:nvPr/>
          </p:nvSpPr>
          <p:spPr>
            <a:xfrm>
              <a:off x="8060455" y="4057241"/>
              <a:ext cx="264076" cy="87458"/>
            </a:xfrm>
            <a:custGeom>
              <a:avLst/>
              <a:gdLst/>
              <a:ahLst/>
              <a:cxnLst/>
              <a:rect l="l" t="t" r="r" b="b"/>
              <a:pathLst>
                <a:path w="10085" h="3340" extrusionOk="0">
                  <a:moveTo>
                    <a:pt x="3235" y="0"/>
                  </a:moveTo>
                  <a:cubicBezTo>
                    <a:pt x="3206" y="19"/>
                    <a:pt x="3177" y="29"/>
                    <a:pt x="3149" y="48"/>
                  </a:cubicBezTo>
                  <a:lnTo>
                    <a:pt x="878" y="840"/>
                  </a:lnTo>
                  <a:cubicBezTo>
                    <a:pt x="354" y="1031"/>
                    <a:pt x="1" y="1527"/>
                    <a:pt x="1" y="2080"/>
                  </a:cubicBezTo>
                  <a:lnTo>
                    <a:pt x="1" y="2691"/>
                  </a:lnTo>
                  <a:cubicBezTo>
                    <a:pt x="1" y="3053"/>
                    <a:pt x="296" y="3339"/>
                    <a:pt x="659" y="3339"/>
                  </a:cubicBezTo>
                  <a:lnTo>
                    <a:pt x="9426" y="3339"/>
                  </a:lnTo>
                  <a:cubicBezTo>
                    <a:pt x="9789" y="3339"/>
                    <a:pt x="10084" y="3053"/>
                    <a:pt x="10084" y="2691"/>
                  </a:cubicBezTo>
                  <a:lnTo>
                    <a:pt x="10084" y="2080"/>
                  </a:lnTo>
                  <a:cubicBezTo>
                    <a:pt x="10084" y="1527"/>
                    <a:pt x="9731" y="1031"/>
                    <a:pt x="9207" y="840"/>
                  </a:cubicBezTo>
                  <a:lnTo>
                    <a:pt x="6946" y="48"/>
                  </a:lnTo>
                  <a:cubicBezTo>
                    <a:pt x="6908" y="29"/>
                    <a:pt x="6879" y="19"/>
                    <a:pt x="6850" y="0"/>
                  </a:cubicBezTo>
                  <a:lnTo>
                    <a:pt x="5047" y="1155"/>
                  </a:lnTo>
                  <a:lnTo>
                    <a:pt x="323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3370;p86"/>
            <p:cNvSpPr/>
            <p:nvPr/>
          </p:nvSpPr>
          <p:spPr>
            <a:xfrm>
              <a:off x="8125420" y="4057241"/>
              <a:ext cx="134408" cy="61142"/>
            </a:xfrm>
            <a:custGeom>
              <a:avLst/>
              <a:gdLst/>
              <a:ahLst/>
              <a:cxnLst/>
              <a:rect l="l" t="t" r="r" b="b"/>
              <a:pathLst>
                <a:path w="5133" h="2335" extrusionOk="0">
                  <a:moveTo>
                    <a:pt x="763" y="0"/>
                  </a:moveTo>
                  <a:cubicBezTo>
                    <a:pt x="725" y="10"/>
                    <a:pt x="696" y="29"/>
                    <a:pt x="668" y="39"/>
                  </a:cubicBezTo>
                  <a:lnTo>
                    <a:pt x="0" y="277"/>
                  </a:lnTo>
                  <a:cubicBezTo>
                    <a:pt x="10" y="315"/>
                    <a:pt x="19" y="344"/>
                    <a:pt x="38" y="372"/>
                  </a:cubicBezTo>
                  <a:lnTo>
                    <a:pt x="735" y="1947"/>
                  </a:lnTo>
                  <a:cubicBezTo>
                    <a:pt x="843" y="2194"/>
                    <a:pt x="1089" y="2334"/>
                    <a:pt x="1340" y="2334"/>
                  </a:cubicBezTo>
                  <a:cubicBezTo>
                    <a:pt x="1485" y="2334"/>
                    <a:pt x="1633" y="2287"/>
                    <a:pt x="1755" y="2185"/>
                  </a:cubicBezTo>
                  <a:lnTo>
                    <a:pt x="2566" y="1508"/>
                  </a:lnTo>
                  <a:lnTo>
                    <a:pt x="3377" y="2185"/>
                  </a:lnTo>
                  <a:cubicBezTo>
                    <a:pt x="3500" y="2287"/>
                    <a:pt x="3646" y="2334"/>
                    <a:pt x="3791" y="2334"/>
                  </a:cubicBezTo>
                  <a:cubicBezTo>
                    <a:pt x="4039" y="2334"/>
                    <a:pt x="4283" y="2194"/>
                    <a:pt x="4398" y="1947"/>
                  </a:cubicBezTo>
                  <a:lnTo>
                    <a:pt x="5094" y="372"/>
                  </a:lnTo>
                  <a:cubicBezTo>
                    <a:pt x="5104" y="344"/>
                    <a:pt x="5123" y="315"/>
                    <a:pt x="5133" y="277"/>
                  </a:cubicBezTo>
                  <a:lnTo>
                    <a:pt x="4465" y="39"/>
                  </a:lnTo>
                  <a:cubicBezTo>
                    <a:pt x="4436" y="29"/>
                    <a:pt x="4398" y="10"/>
                    <a:pt x="4369" y="0"/>
                  </a:cubicBezTo>
                  <a:lnTo>
                    <a:pt x="2566" y="114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3371;p86"/>
            <p:cNvSpPr/>
            <p:nvPr/>
          </p:nvSpPr>
          <p:spPr>
            <a:xfrm>
              <a:off x="8158386" y="4018513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602"/>
                  </a:lnTo>
                  <a:cubicBezTo>
                    <a:pt x="411" y="783"/>
                    <a:pt x="859" y="878"/>
                    <a:pt x="1307" y="878"/>
                  </a:cubicBezTo>
                  <a:cubicBezTo>
                    <a:pt x="1756" y="878"/>
                    <a:pt x="2204" y="783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3372;p86"/>
            <p:cNvSpPr/>
            <p:nvPr/>
          </p:nvSpPr>
          <p:spPr>
            <a:xfrm>
              <a:off x="8096171" y="3875386"/>
              <a:ext cx="188139" cy="154413"/>
            </a:xfrm>
            <a:custGeom>
              <a:avLst/>
              <a:gdLst/>
              <a:ahLst/>
              <a:cxnLst/>
              <a:rect l="l" t="t" r="r" b="b"/>
              <a:pathLst>
                <a:path w="7185" h="5897" extrusionOk="0">
                  <a:moveTo>
                    <a:pt x="2157" y="0"/>
                  </a:moveTo>
                  <a:cubicBezTo>
                    <a:pt x="1432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26" y="2185"/>
                  </a:lnTo>
                  <a:cubicBezTo>
                    <a:pt x="1" y="2185"/>
                    <a:pt x="1" y="3282"/>
                    <a:pt x="726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83" y="5896"/>
                  </a:cubicBezTo>
                  <a:cubicBezTo>
                    <a:pt x="5162" y="5896"/>
                    <a:pt x="6402" y="4761"/>
                    <a:pt x="6517" y="3282"/>
                  </a:cubicBezTo>
                  <a:lnTo>
                    <a:pt x="6641" y="3282"/>
                  </a:lnTo>
                  <a:cubicBezTo>
                    <a:pt x="6936" y="3282"/>
                    <a:pt x="7184" y="3034"/>
                    <a:pt x="7184" y="2729"/>
                  </a:cubicBezTo>
                  <a:cubicBezTo>
                    <a:pt x="7184" y="2433"/>
                    <a:pt x="6936" y="2185"/>
                    <a:pt x="6641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44" y="0"/>
                    <a:pt x="521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3373;p86"/>
            <p:cNvSpPr/>
            <p:nvPr/>
          </p:nvSpPr>
          <p:spPr>
            <a:xfrm>
              <a:off x="8152390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3374;p86"/>
            <p:cNvSpPr/>
            <p:nvPr/>
          </p:nvSpPr>
          <p:spPr>
            <a:xfrm>
              <a:off x="8221335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96" y="646"/>
                    <a:pt x="220" y="646"/>
                  </a:cubicBezTo>
                  <a:cubicBezTo>
                    <a:pt x="33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3375;p86"/>
            <p:cNvSpPr/>
            <p:nvPr/>
          </p:nvSpPr>
          <p:spPr>
            <a:xfrm>
              <a:off x="8166792" y="3978136"/>
              <a:ext cx="50930" cy="17492"/>
            </a:xfrm>
            <a:custGeom>
              <a:avLst/>
              <a:gdLst/>
              <a:ahLst/>
              <a:cxnLst/>
              <a:rect l="l" t="t" r="r" b="b"/>
              <a:pathLst>
                <a:path w="1945" h="668" extrusionOk="0">
                  <a:moveTo>
                    <a:pt x="322" y="0"/>
                  </a:moveTo>
                  <a:cubicBezTo>
                    <a:pt x="149" y="0"/>
                    <a:pt x="0" y="228"/>
                    <a:pt x="175" y="388"/>
                  </a:cubicBezTo>
                  <a:cubicBezTo>
                    <a:pt x="387" y="564"/>
                    <a:pt x="646" y="667"/>
                    <a:pt x="917" y="667"/>
                  </a:cubicBezTo>
                  <a:cubicBezTo>
                    <a:pt x="940" y="667"/>
                    <a:pt x="963" y="667"/>
                    <a:pt x="986" y="665"/>
                  </a:cubicBezTo>
                  <a:cubicBezTo>
                    <a:pt x="1009" y="667"/>
                    <a:pt x="1032" y="667"/>
                    <a:pt x="1055" y="667"/>
                  </a:cubicBezTo>
                  <a:cubicBezTo>
                    <a:pt x="1326" y="667"/>
                    <a:pt x="1586" y="564"/>
                    <a:pt x="1797" y="388"/>
                  </a:cubicBezTo>
                  <a:cubicBezTo>
                    <a:pt x="1945" y="226"/>
                    <a:pt x="1807" y="12"/>
                    <a:pt x="1640" y="12"/>
                  </a:cubicBezTo>
                  <a:cubicBezTo>
                    <a:pt x="1591" y="12"/>
                    <a:pt x="1539" y="30"/>
                    <a:pt x="1492" y="74"/>
                  </a:cubicBezTo>
                  <a:cubicBezTo>
                    <a:pt x="1339" y="179"/>
                    <a:pt x="1163" y="231"/>
                    <a:pt x="986" y="231"/>
                  </a:cubicBezTo>
                  <a:cubicBezTo>
                    <a:pt x="810" y="231"/>
                    <a:pt x="633" y="179"/>
                    <a:pt x="481" y="74"/>
                  </a:cubicBezTo>
                  <a:cubicBezTo>
                    <a:pt x="431" y="22"/>
                    <a:pt x="376" y="0"/>
                    <a:pt x="322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3376;p86"/>
            <p:cNvSpPr/>
            <p:nvPr/>
          </p:nvSpPr>
          <p:spPr>
            <a:xfrm>
              <a:off x="8099942" y="3880885"/>
              <a:ext cx="167375" cy="149124"/>
            </a:xfrm>
            <a:custGeom>
              <a:avLst/>
              <a:gdLst/>
              <a:ahLst/>
              <a:cxnLst/>
              <a:rect l="l" t="t" r="r" b="b"/>
              <a:pathLst>
                <a:path w="6392" h="5695" extrusionOk="0">
                  <a:moveTo>
                    <a:pt x="1278" y="0"/>
                  </a:moveTo>
                  <a:cubicBezTo>
                    <a:pt x="916" y="248"/>
                    <a:pt x="696" y="659"/>
                    <a:pt x="696" y="1097"/>
                  </a:cubicBezTo>
                  <a:lnTo>
                    <a:pt x="696" y="1975"/>
                  </a:lnTo>
                  <a:lnTo>
                    <a:pt x="611" y="1975"/>
                  </a:lnTo>
                  <a:cubicBezTo>
                    <a:pt x="604" y="1975"/>
                    <a:pt x="598" y="1975"/>
                    <a:pt x="592" y="1975"/>
                  </a:cubicBezTo>
                  <a:cubicBezTo>
                    <a:pt x="314" y="1975"/>
                    <a:pt x="75" y="2182"/>
                    <a:pt x="38" y="2462"/>
                  </a:cubicBezTo>
                  <a:cubicBezTo>
                    <a:pt x="0" y="2786"/>
                    <a:pt x="258" y="3072"/>
                    <a:pt x="582" y="3072"/>
                  </a:cubicBezTo>
                  <a:lnTo>
                    <a:pt x="706" y="3072"/>
                  </a:lnTo>
                  <a:cubicBezTo>
                    <a:pt x="810" y="4575"/>
                    <a:pt x="2063" y="5695"/>
                    <a:pt x="3517" y="5695"/>
                  </a:cubicBezTo>
                  <a:cubicBezTo>
                    <a:pt x="3669" y="5695"/>
                    <a:pt x="3823" y="5683"/>
                    <a:pt x="3978" y="5657"/>
                  </a:cubicBezTo>
                  <a:cubicBezTo>
                    <a:pt x="2595" y="5448"/>
                    <a:pt x="1565" y="4255"/>
                    <a:pt x="1565" y="2853"/>
                  </a:cubicBezTo>
                  <a:cubicBezTo>
                    <a:pt x="1565" y="2333"/>
                    <a:pt x="1986" y="1922"/>
                    <a:pt x="2496" y="1922"/>
                  </a:cubicBezTo>
                  <a:cubicBezTo>
                    <a:pt x="2529" y="1922"/>
                    <a:pt x="2562" y="1924"/>
                    <a:pt x="2595" y="1927"/>
                  </a:cubicBezTo>
                  <a:cubicBezTo>
                    <a:pt x="2910" y="1956"/>
                    <a:pt x="3225" y="1975"/>
                    <a:pt x="3539" y="1975"/>
                  </a:cubicBezTo>
                  <a:cubicBezTo>
                    <a:pt x="4579" y="1975"/>
                    <a:pt x="5657" y="1813"/>
                    <a:pt x="6392" y="1469"/>
                  </a:cubicBezTo>
                  <a:lnTo>
                    <a:pt x="6392" y="1097"/>
                  </a:lnTo>
                  <a:cubicBezTo>
                    <a:pt x="6392" y="659"/>
                    <a:pt x="6163" y="248"/>
                    <a:pt x="580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3377;p86"/>
            <p:cNvSpPr/>
            <p:nvPr/>
          </p:nvSpPr>
          <p:spPr>
            <a:xfrm>
              <a:off x="8255795" y="3892380"/>
              <a:ext cx="22781" cy="42970"/>
            </a:xfrm>
            <a:custGeom>
              <a:avLst/>
              <a:gdLst/>
              <a:ahLst/>
              <a:cxnLst/>
              <a:rect l="l" t="t" r="r" b="b"/>
              <a:pathLst>
                <a:path w="870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64"/>
                    <a:pt x="163" y="1555"/>
                    <a:pt x="383" y="1584"/>
                  </a:cubicBezTo>
                  <a:lnTo>
                    <a:pt x="869" y="164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3378;p86"/>
            <p:cNvSpPr/>
            <p:nvPr/>
          </p:nvSpPr>
          <p:spPr>
            <a:xfrm>
              <a:off x="8106435" y="3892380"/>
              <a:ext cx="22990" cy="42970"/>
            </a:xfrm>
            <a:custGeom>
              <a:avLst/>
              <a:gdLst/>
              <a:ahLst/>
              <a:cxnLst/>
              <a:rect l="l" t="t" r="r" b="b"/>
              <a:pathLst>
                <a:path w="878" h="1641" extrusionOk="0">
                  <a:moveTo>
                    <a:pt x="0" y="0"/>
                  </a:moveTo>
                  <a:lnTo>
                    <a:pt x="0" y="1641"/>
                  </a:lnTo>
                  <a:lnTo>
                    <a:pt x="496" y="1584"/>
                  </a:lnTo>
                  <a:cubicBezTo>
                    <a:pt x="716" y="1555"/>
                    <a:pt x="878" y="136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3379;p86"/>
            <p:cNvSpPr/>
            <p:nvPr/>
          </p:nvSpPr>
          <p:spPr>
            <a:xfrm>
              <a:off x="8106671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095" y="1097"/>
                    <a:pt x="656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3380;p86"/>
            <p:cNvSpPr/>
            <p:nvPr/>
          </p:nvSpPr>
          <p:spPr>
            <a:xfrm>
              <a:off x="8178627" y="4110448"/>
              <a:ext cx="27992" cy="34250"/>
            </a:xfrm>
            <a:custGeom>
              <a:avLst/>
              <a:gdLst/>
              <a:ahLst/>
              <a:cxnLst/>
              <a:rect l="l" t="t" r="r" b="b"/>
              <a:pathLst>
                <a:path w="1069" h="1308" extrusionOk="0">
                  <a:moveTo>
                    <a:pt x="859" y="0"/>
                  </a:moveTo>
                  <a:lnTo>
                    <a:pt x="200" y="10"/>
                  </a:lnTo>
                  <a:lnTo>
                    <a:pt x="0" y="1307"/>
                  </a:lnTo>
                  <a:lnTo>
                    <a:pt x="1069" y="1307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3381;p86"/>
            <p:cNvSpPr/>
            <p:nvPr/>
          </p:nvSpPr>
          <p:spPr>
            <a:xfrm>
              <a:off x="8171112" y="4081724"/>
              <a:ext cx="42760" cy="31736"/>
            </a:xfrm>
            <a:custGeom>
              <a:avLst/>
              <a:gdLst/>
              <a:ahLst/>
              <a:cxnLst/>
              <a:rect l="l" t="t" r="r" b="b"/>
              <a:pathLst>
                <a:path w="1633" h="1212" extrusionOk="0">
                  <a:moveTo>
                    <a:pt x="1" y="0"/>
                  </a:moveTo>
                  <a:lnTo>
                    <a:pt x="287" y="907"/>
                  </a:lnTo>
                  <a:cubicBezTo>
                    <a:pt x="344" y="1088"/>
                    <a:pt x="516" y="1212"/>
                    <a:pt x="707" y="1212"/>
                  </a:cubicBezTo>
                  <a:lnTo>
                    <a:pt x="936" y="1212"/>
                  </a:lnTo>
                  <a:cubicBezTo>
                    <a:pt x="1127" y="1212"/>
                    <a:pt x="1298" y="1088"/>
                    <a:pt x="1346" y="907"/>
                  </a:cubicBezTo>
                  <a:lnTo>
                    <a:pt x="1632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3382;p86"/>
            <p:cNvSpPr/>
            <p:nvPr/>
          </p:nvSpPr>
          <p:spPr>
            <a:xfrm>
              <a:off x="8135894" y="4044017"/>
              <a:ext cx="56743" cy="62844"/>
            </a:xfrm>
            <a:custGeom>
              <a:avLst/>
              <a:gdLst/>
              <a:ahLst/>
              <a:cxnLst/>
              <a:rect l="l" t="t" r="r" b="b"/>
              <a:pathLst>
                <a:path w="2167" h="2400" extrusionOk="0">
                  <a:moveTo>
                    <a:pt x="635" y="1"/>
                  </a:moveTo>
                  <a:cubicBezTo>
                    <a:pt x="579" y="1"/>
                    <a:pt x="522" y="22"/>
                    <a:pt x="478" y="67"/>
                  </a:cubicBezTo>
                  <a:lnTo>
                    <a:pt x="87" y="458"/>
                  </a:lnTo>
                  <a:cubicBezTo>
                    <a:pt x="20" y="524"/>
                    <a:pt x="1" y="620"/>
                    <a:pt x="39" y="696"/>
                  </a:cubicBezTo>
                  <a:lnTo>
                    <a:pt x="735" y="2270"/>
                  </a:lnTo>
                  <a:cubicBezTo>
                    <a:pt x="771" y="2353"/>
                    <a:pt x="851" y="2400"/>
                    <a:pt x="934" y="2400"/>
                  </a:cubicBezTo>
                  <a:cubicBezTo>
                    <a:pt x="984" y="2400"/>
                    <a:pt x="1036" y="2383"/>
                    <a:pt x="1079" y="2347"/>
                  </a:cubicBezTo>
                  <a:lnTo>
                    <a:pt x="2166" y="1440"/>
                  </a:lnTo>
                  <a:lnTo>
                    <a:pt x="783" y="57"/>
                  </a:lnTo>
                  <a:cubicBezTo>
                    <a:pt x="741" y="20"/>
                    <a:pt x="688" y="1"/>
                    <a:pt x="635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3383;p86"/>
            <p:cNvSpPr/>
            <p:nvPr/>
          </p:nvSpPr>
          <p:spPr>
            <a:xfrm>
              <a:off x="8192610" y="4044017"/>
              <a:ext cx="56717" cy="62844"/>
            </a:xfrm>
            <a:custGeom>
              <a:avLst/>
              <a:gdLst/>
              <a:ahLst/>
              <a:cxnLst/>
              <a:rect l="l" t="t" r="r" b="b"/>
              <a:pathLst>
                <a:path w="2166" h="2400" extrusionOk="0">
                  <a:moveTo>
                    <a:pt x="1531" y="1"/>
                  </a:moveTo>
                  <a:cubicBezTo>
                    <a:pt x="1478" y="1"/>
                    <a:pt x="1425" y="20"/>
                    <a:pt x="1384" y="57"/>
                  </a:cubicBezTo>
                  <a:lnTo>
                    <a:pt x="0" y="1440"/>
                  </a:lnTo>
                  <a:lnTo>
                    <a:pt x="1088" y="2347"/>
                  </a:lnTo>
                  <a:cubicBezTo>
                    <a:pt x="1131" y="2383"/>
                    <a:pt x="1182" y="2400"/>
                    <a:pt x="1233" y="2400"/>
                  </a:cubicBezTo>
                  <a:cubicBezTo>
                    <a:pt x="1316" y="2400"/>
                    <a:pt x="1396" y="2353"/>
                    <a:pt x="1431" y="2270"/>
                  </a:cubicBezTo>
                  <a:lnTo>
                    <a:pt x="2128" y="696"/>
                  </a:lnTo>
                  <a:cubicBezTo>
                    <a:pt x="2166" y="620"/>
                    <a:pt x="2147" y="524"/>
                    <a:pt x="2080" y="458"/>
                  </a:cubicBezTo>
                  <a:lnTo>
                    <a:pt x="1689" y="67"/>
                  </a:lnTo>
                  <a:cubicBezTo>
                    <a:pt x="1645" y="22"/>
                    <a:pt x="1588" y="1"/>
                    <a:pt x="1531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3384;p86"/>
            <p:cNvSpPr/>
            <p:nvPr/>
          </p:nvSpPr>
          <p:spPr>
            <a:xfrm>
              <a:off x="8063963" y="4087956"/>
              <a:ext cx="48468" cy="56743"/>
            </a:xfrm>
            <a:custGeom>
              <a:avLst/>
              <a:gdLst/>
              <a:ahLst/>
              <a:cxnLst/>
              <a:rect l="l" t="t" r="r" b="b"/>
              <a:pathLst>
                <a:path w="1851" h="2167" extrusionOk="0">
                  <a:moveTo>
                    <a:pt x="239" y="1"/>
                  </a:moveTo>
                  <a:cubicBezTo>
                    <a:pt x="134" y="115"/>
                    <a:pt x="57" y="239"/>
                    <a:pt x="0" y="373"/>
                  </a:cubicBezTo>
                  <a:lnTo>
                    <a:pt x="1193" y="1413"/>
                  </a:lnTo>
                  <a:cubicBezTo>
                    <a:pt x="1336" y="1537"/>
                    <a:pt x="1412" y="1718"/>
                    <a:pt x="1412" y="1909"/>
                  </a:cubicBezTo>
                  <a:lnTo>
                    <a:pt x="1412" y="2166"/>
                  </a:lnTo>
                  <a:lnTo>
                    <a:pt x="1851" y="2166"/>
                  </a:lnTo>
                  <a:lnTo>
                    <a:pt x="1851" y="1909"/>
                  </a:lnTo>
                  <a:cubicBezTo>
                    <a:pt x="1851" y="1594"/>
                    <a:pt x="1708" y="1289"/>
                    <a:pt x="1469" y="108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3385;p86"/>
            <p:cNvSpPr/>
            <p:nvPr/>
          </p:nvSpPr>
          <p:spPr>
            <a:xfrm>
              <a:off x="8272789" y="4087956"/>
              <a:ext cx="48495" cy="56743"/>
            </a:xfrm>
            <a:custGeom>
              <a:avLst/>
              <a:gdLst/>
              <a:ahLst/>
              <a:cxnLst/>
              <a:rect l="l" t="t" r="r" b="b"/>
              <a:pathLst>
                <a:path w="1852" h="2167" extrusionOk="0">
                  <a:moveTo>
                    <a:pt x="1613" y="1"/>
                  </a:moveTo>
                  <a:lnTo>
                    <a:pt x="382" y="1088"/>
                  </a:lnTo>
                  <a:cubicBezTo>
                    <a:pt x="144" y="1289"/>
                    <a:pt x="1" y="1594"/>
                    <a:pt x="1" y="1909"/>
                  </a:cubicBezTo>
                  <a:lnTo>
                    <a:pt x="1" y="2166"/>
                  </a:lnTo>
                  <a:lnTo>
                    <a:pt x="439" y="2166"/>
                  </a:lnTo>
                  <a:lnTo>
                    <a:pt x="439" y="1909"/>
                  </a:lnTo>
                  <a:cubicBezTo>
                    <a:pt x="439" y="1718"/>
                    <a:pt x="516" y="1537"/>
                    <a:pt x="659" y="1413"/>
                  </a:cubicBezTo>
                  <a:lnTo>
                    <a:pt x="1851" y="373"/>
                  </a:lnTo>
                  <a:cubicBezTo>
                    <a:pt x="1794" y="239"/>
                    <a:pt x="1718" y="115"/>
                    <a:pt x="161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3386;p86"/>
            <p:cNvSpPr/>
            <p:nvPr/>
          </p:nvSpPr>
          <p:spPr>
            <a:xfrm>
              <a:off x="8106671" y="3857894"/>
              <a:ext cx="171905" cy="34512"/>
            </a:xfrm>
            <a:custGeom>
              <a:avLst/>
              <a:gdLst/>
              <a:ahLst/>
              <a:cxnLst/>
              <a:rect l="l" t="t" r="r" b="b"/>
              <a:pathLst>
                <a:path w="6565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64" y="1317"/>
                  </a:lnTo>
                  <a:lnTo>
                    <a:pt x="6564" y="220"/>
                  </a:lnTo>
                  <a:cubicBezTo>
                    <a:pt x="6564" y="106"/>
                    <a:pt x="6469" y="1"/>
                    <a:pt x="634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3387;p86"/>
            <p:cNvSpPr/>
            <p:nvPr/>
          </p:nvSpPr>
          <p:spPr>
            <a:xfrm>
              <a:off x="8175380" y="3823670"/>
              <a:ext cx="34486" cy="39984"/>
            </a:xfrm>
            <a:custGeom>
              <a:avLst/>
              <a:gdLst/>
              <a:ahLst/>
              <a:cxnLst/>
              <a:rect l="l" t="t" r="r" b="b"/>
              <a:pathLst>
                <a:path w="1317" h="1527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869"/>
                  </a:lnTo>
                  <a:cubicBezTo>
                    <a:pt x="0" y="1231"/>
                    <a:pt x="296" y="1527"/>
                    <a:pt x="658" y="1527"/>
                  </a:cubicBezTo>
                  <a:cubicBezTo>
                    <a:pt x="1021" y="1527"/>
                    <a:pt x="1317" y="1231"/>
                    <a:pt x="1317" y="869"/>
                  </a:cubicBezTo>
                  <a:lnTo>
                    <a:pt x="1317" y="220"/>
                  </a:lnTo>
                  <a:cubicBezTo>
                    <a:pt x="1317" y="96"/>
                    <a:pt x="1221" y="1"/>
                    <a:pt x="10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3388;p86"/>
            <p:cNvSpPr/>
            <p:nvPr/>
          </p:nvSpPr>
          <p:spPr>
            <a:xfrm>
              <a:off x="8175407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47" y="869"/>
                  </a:cubicBezTo>
                  <a:lnTo>
                    <a:pt x="447" y="220"/>
                  </a:lnTo>
                  <a:cubicBezTo>
                    <a:pt x="447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3389;p86"/>
          <p:cNvGrpSpPr/>
          <p:nvPr/>
        </p:nvGrpSpPr>
        <p:grpSpPr>
          <a:xfrm>
            <a:off x="12626214" y="2353547"/>
            <a:ext cx="263316" cy="354754"/>
            <a:chOff x="7614550" y="2879911"/>
            <a:chExt cx="263316" cy="354754"/>
          </a:xfrm>
        </p:grpSpPr>
        <p:sp>
          <p:nvSpPr>
            <p:cNvPr id="1252" name="Google Shape;13390;p86"/>
            <p:cNvSpPr/>
            <p:nvPr/>
          </p:nvSpPr>
          <p:spPr>
            <a:xfrm>
              <a:off x="7614550" y="3086013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8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6"/>
                  </a:lnTo>
                  <a:cubicBezTo>
                    <a:pt x="6574" y="1822"/>
                    <a:pt x="6345" y="1498"/>
                    <a:pt x="6345" y="1126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3391;p86"/>
            <p:cNvSpPr/>
            <p:nvPr/>
          </p:nvSpPr>
          <p:spPr>
            <a:xfrm>
              <a:off x="7614550" y="3137728"/>
              <a:ext cx="263081" cy="96937"/>
            </a:xfrm>
            <a:custGeom>
              <a:avLst/>
              <a:gdLst/>
              <a:ahLst/>
              <a:cxnLst/>
              <a:rect l="l" t="t" r="r" b="b"/>
              <a:pathLst>
                <a:path w="10047" h="3702" extrusionOk="0">
                  <a:moveTo>
                    <a:pt x="3063" y="0"/>
                  </a:moveTo>
                  <a:lnTo>
                    <a:pt x="879" y="773"/>
                  </a:lnTo>
                  <a:cubicBezTo>
                    <a:pt x="354" y="954"/>
                    <a:pt x="1" y="1450"/>
                    <a:pt x="1" y="2003"/>
                  </a:cubicBezTo>
                  <a:lnTo>
                    <a:pt x="1" y="3043"/>
                  </a:lnTo>
                  <a:cubicBezTo>
                    <a:pt x="1" y="3406"/>
                    <a:pt x="297" y="3702"/>
                    <a:pt x="659" y="3702"/>
                  </a:cubicBezTo>
                  <a:lnTo>
                    <a:pt x="9398" y="3702"/>
                  </a:lnTo>
                  <a:cubicBezTo>
                    <a:pt x="9760" y="3702"/>
                    <a:pt x="10046" y="3406"/>
                    <a:pt x="10046" y="3043"/>
                  </a:cubicBezTo>
                  <a:lnTo>
                    <a:pt x="10046" y="2003"/>
                  </a:lnTo>
                  <a:cubicBezTo>
                    <a:pt x="10046" y="1450"/>
                    <a:pt x="9703" y="954"/>
                    <a:pt x="9178" y="773"/>
                  </a:cubicBezTo>
                  <a:lnTo>
                    <a:pt x="6994" y="0"/>
                  </a:lnTo>
                  <a:cubicBezTo>
                    <a:pt x="6994" y="1088"/>
                    <a:pt x="6116" y="1965"/>
                    <a:pt x="5028" y="1965"/>
                  </a:cubicBezTo>
                  <a:cubicBezTo>
                    <a:pt x="3941" y="1965"/>
                    <a:pt x="3063" y="1088"/>
                    <a:pt x="306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3392;p86"/>
            <p:cNvSpPr/>
            <p:nvPr/>
          </p:nvSpPr>
          <p:spPr>
            <a:xfrm>
              <a:off x="7683495" y="3137728"/>
              <a:ext cx="125426" cy="62477"/>
            </a:xfrm>
            <a:custGeom>
              <a:avLst/>
              <a:gdLst/>
              <a:ahLst/>
              <a:cxnLst/>
              <a:rect l="l" t="t" r="r" b="b"/>
              <a:pathLst>
                <a:path w="4790" h="2386" extrusionOk="0">
                  <a:moveTo>
                    <a:pt x="430" y="0"/>
                  </a:moveTo>
                  <a:lnTo>
                    <a:pt x="1" y="153"/>
                  </a:lnTo>
                  <a:cubicBezTo>
                    <a:pt x="87" y="1412"/>
                    <a:pt x="1136" y="2385"/>
                    <a:pt x="2395" y="2385"/>
                  </a:cubicBezTo>
                  <a:cubicBezTo>
                    <a:pt x="3655" y="2385"/>
                    <a:pt x="4704" y="1412"/>
                    <a:pt x="4790" y="153"/>
                  </a:cubicBezTo>
                  <a:lnTo>
                    <a:pt x="4361" y="0"/>
                  </a:lnTo>
                  <a:cubicBezTo>
                    <a:pt x="4361" y="1088"/>
                    <a:pt x="3483" y="1965"/>
                    <a:pt x="2395" y="1965"/>
                  </a:cubicBezTo>
                  <a:cubicBezTo>
                    <a:pt x="1308" y="1965"/>
                    <a:pt x="430" y="1088"/>
                    <a:pt x="430" y="0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3393;p86"/>
            <p:cNvSpPr/>
            <p:nvPr/>
          </p:nvSpPr>
          <p:spPr>
            <a:xfrm>
              <a:off x="7711985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3394;p86"/>
            <p:cNvSpPr/>
            <p:nvPr/>
          </p:nvSpPr>
          <p:spPr>
            <a:xfrm>
              <a:off x="7780668" y="3023064"/>
              <a:ext cx="45745" cy="211601"/>
            </a:xfrm>
            <a:custGeom>
              <a:avLst/>
              <a:gdLst/>
              <a:ahLst/>
              <a:cxnLst/>
              <a:rect l="l" t="t" r="r" b="b"/>
              <a:pathLst>
                <a:path w="1747" h="8081" extrusionOk="0">
                  <a:moveTo>
                    <a:pt x="1" y="0"/>
                  </a:moveTo>
                  <a:lnTo>
                    <a:pt x="1" y="8081"/>
                  </a:lnTo>
                  <a:lnTo>
                    <a:pt x="1527" y="8081"/>
                  </a:lnTo>
                  <a:lnTo>
                    <a:pt x="1117" y="4179"/>
                  </a:lnTo>
                  <a:cubicBezTo>
                    <a:pt x="1098" y="4007"/>
                    <a:pt x="1089" y="3845"/>
                    <a:pt x="1089" y="3683"/>
                  </a:cubicBezTo>
                  <a:lnTo>
                    <a:pt x="1089" y="3520"/>
                  </a:lnTo>
                  <a:cubicBezTo>
                    <a:pt x="1089" y="3206"/>
                    <a:pt x="1117" y="2900"/>
                    <a:pt x="1184" y="2605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3395;p86"/>
            <p:cNvSpPr/>
            <p:nvPr/>
          </p:nvSpPr>
          <p:spPr>
            <a:xfrm>
              <a:off x="7780668" y="3102981"/>
              <a:ext cx="29275" cy="23017"/>
            </a:xfrm>
            <a:custGeom>
              <a:avLst/>
              <a:gdLst/>
              <a:ahLst/>
              <a:cxnLst/>
              <a:rect l="l" t="t" r="r" b="b"/>
              <a:pathLst>
                <a:path w="1118" h="879" extrusionOk="0">
                  <a:moveTo>
                    <a:pt x="1" y="1"/>
                  </a:moveTo>
                  <a:lnTo>
                    <a:pt x="1" y="879"/>
                  </a:lnTo>
                  <a:lnTo>
                    <a:pt x="1098" y="879"/>
                  </a:lnTo>
                  <a:cubicBezTo>
                    <a:pt x="1089" y="793"/>
                    <a:pt x="1089" y="707"/>
                    <a:pt x="1089" y="631"/>
                  </a:cubicBezTo>
                  <a:lnTo>
                    <a:pt x="1089" y="468"/>
                  </a:lnTo>
                  <a:cubicBezTo>
                    <a:pt x="1089" y="316"/>
                    <a:pt x="1098" y="154"/>
                    <a:pt x="111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3396;p86"/>
            <p:cNvSpPr/>
            <p:nvPr/>
          </p:nvSpPr>
          <p:spPr>
            <a:xfrm>
              <a:off x="7666030" y="3023064"/>
              <a:ext cx="45719" cy="211601"/>
            </a:xfrm>
            <a:custGeom>
              <a:avLst/>
              <a:gdLst/>
              <a:ahLst/>
              <a:cxnLst/>
              <a:rect l="l" t="t" r="r" b="b"/>
              <a:pathLst>
                <a:path w="1746" h="8081" extrusionOk="0">
                  <a:moveTo>
                    <a:pt x="0" y="0"/>
                  </a:moveTo>
                  <a:lnTo>
                    <a:pt x="563" y="2605"/>
                  </a:lnTo>
                  <a:cubicBezTo>
                    <a:pt x="630" y="2900"/>
                    <a:pt x="658" y="3206"/>
                    <a:pt x="658" y="3520"/>
                  </a:cubicBezTo>
                  <a:lnTo>
                    <a:pt x="658" y="3683"/>
                  </a:lnTo>
                  <a:cubicBezTo>
                    <a:pt x="658" y="3845"/>
                    <a:pt x="649" y="4007"/>
                    <a:pt x="630" y="4179"/>
                  </a:cubicBezTo>
                  <a:lnTo>
                    <a:pt x="220" y="8081"/>
                  </a:lnTo>
                  <a:lnTo>
                    <a:pt x="1746" y="8081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3397;p86"/>
            <p:cNvSpPr/>
            <p:nvPr/>
          </p:nvSpPr>
          <p:spPr>
            <a:xfrm>
              <a:off x="7628559" y="2879911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1"/>
                  </a:moveTo>
                  <a:cubicBezTo>
                    <a:pt x="1794" y="1"/>
                    <a:pt x="0" y="2787"/>
                    <a:pt x="1116" y="5248"/>
                  </a:cubicBezTo>
                  <a:lnTo>
                    <a:pt x="7871" y="5248"/>
                  </a:lnTo>
                  <a:cubicBezTo>
                    <a:pt x="8987" y="2787"/>
                    <a:pt x="7193" y="1"/>
                    <a:pt x="449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3398;p86"/>
            <p:cNvSpPr/>
            <p:nvPr/>
          </p:nvSpPr>
          <p:spPr>
            <a:xfrm>
              <a:off x="7650031" y="2920131"/>
              <a:ext cx="192381" cy="177142"/>
            </a:xfrm>
            <a:custGeom>
              <a:avLst/>
              <a:gdLst/>
              <a:ahLst/>
              <a:cxnLst/>
              <a:rect l="l" t="t" r="r" b="b"/>
              <a:pathLst>
                <a:path w="7347" h="6765" extrusionOk="0">
                  <a:moveTo>
                    <a:pt x="3673" y="1"/>
                  </a:moveTo>
                  <a:cubicBezTo>
                    <a:pt x="2109" y="1"/>
                    <a:pt x="831" y="1270"/>
                    <a:pt x="831" y="2834"/>
                  </a:cubicBezTo>
                  <a:lnTo>
                    <a:pt x="831" y="3054"/>
                  </a:lnTo>
                  <a:lnTo>
                    <a:pt x="726" y="3054"/>
                  </a:lnTo>
                  <a:cubicBezTo>
                    <a:pt x="1" y="3054"/>
                    <a:pt x="1" y="4151"/>
                    <a:pt x="726" y="4151"/>
                  </a:cubicBezTo>
                  <a:lnTo>
                    <a:pt x="840" y="4151"/>
                  </a:lnTo>
                  <a:cubicBezTo>
                    <a:pt x="955" y="5629"/>
                    <a:pt x="2185" y="6765"/>
                    <a:pt x="3673" y="6765"/>
                  </a:cubicBezTo>
                  <a:cubicBezTo>
                    <a:pt x="5152" y="6765"/>
                    <a:pt x="6383" y="5629"/>
                    <a:pt x="6497" y="4151"/>
                  </a:cubicBezTo>
                  <a:lnTo>
                    <a:pt x="6621" y="4151"/>
                  </a:lnTo>
                  <a:cubicBezTo>
                    <a:pt x="7346" y="4151"/>
                    <a:pt x="7346" y="3054"/>
                    <a:pt x="6621" y="3054"/>
                  </a:cubicBezTo>
                  <a:lnTo>
                    <a:pt x="6516" y="3054"/>
                  </a:lnTo>
                  <a:lnTo>
                    <a:pt x="6516" y="2834"/>
                  </a:lnTo>
                  <a:cubicBezTo>
                    <a:pt x="6516" y="1270"/>
                    <a:pt x="5238" y="1"/>
                    <a:pt x="367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3399;p86"/>
            <p:cNvSpPr/>
            <p:nvPr/>
          </p:nvSpPr>
          <p:spPr>
            <a:xfrm>
              <a:off x="7650188" y="2920052"/>
              <a:ext cx="170229" cy="177456"/>
            </a:xfrm>
            <a:custGeom>
              <a:avLst/>
              <a:gdLst/>
              <a:ahLst/>
              <a:cxnLst/>
              <a:rect l="l" t="t" r="r" b="b"/>
              <a:pathLst>
                <a:path w="6501" h="6777" extrusionOk="0">
                  <a:moveTo>
                    <a:pt x="3677" y="0"/>
                  </a:moveTo>
                  <a:cubicBezTo>
                    <a:pt x="3629" y="0"/>
                    <a:pt x="3582" y="1"/>
                    <a:pt x="3534" y="4"/>
                  </a:cubicBezTo>
                  <a:cubicBezTo>
                    <a:pt x="2007" y="71"/>
                    <a:pt x="825" y="1273"/>
                    <a:pt x="825" y="2894"/>
                  </a:cubicBezTo>
                  <a:lnTo>
                    <a:pt x="825" y="3057"/>
                  </a:lnTo>
                  <a:lnTo>
                    <a:pt x="748" y="3057"/>
                  </a:lnTo>
                  <a:cubicBezTo>
                    <a:pt x="742" y="3056"/>
                    <a:pt x="736" y="3056"/>
                    <a:pt x="729" y="3056"/>
                  </a:cubicBezTo>
                  <a:cubicBezTo>
                    <a:pt x="23" y="3056"/>
                    <a:pt x="1" y="4125"/>
                    <a:pt x="720" y="4154"/>
                  </a:cubicBezTo>
                  <a:lnTo>
                    <a:pt x="844" y="4154"/>
                  </a:lnTo>
                  <a:cubicBezTo>
                    <a:pt x="947" y="5649"/>
                    <a:pt x="2194" y="6776"/>
                    <a:pt x="3648" y="6776"/>
                  </a:cubicBezTo>
                  <a:cubicBezTo>
                    <a:pt x="3799" y="6776"/>
                    <a:pt x="3952" y="6764"/>
                    <a:pt x="4106" y="6739"/>
                  </a:cubicBezTo>
                  <a:cubicBezTo>
                    <a:pt x="2723" y="6520"/>
                    <a:pt x="1702" y="5327"/>
                    <a:pt x="1702" y="3934"/>
                  </a:cubicBezTo>
                  <a:lnTo>
                    <a:pt x="1702" y="2837"/>
                  </a:lnTo>
                  <a:cubicBezTo>
                    <a:pt x="1702" y="2627"/>
                    <a:pt x="1721" y="2417"/>
                    <a:pt x="1769" y="2208"/>
                  </a:cubicBezTo>
                  <a:cubicBezTo>
                    <a:pt x="1872" y="1796"/>
                    <a:pt x="2235" y="1538"/>
                    <a:pt x="2619" y="1538"/>
                  </a:cubicBezTo>
                  <a:cubicBezTo>
                    <a:pt x="2770" y="1538"/>
                    <a:pt x="2924" y="1578"/>
                    <a:pt x="3066" y="1664"/>
                  </a:cubicBezTo>
                  <a:cubicBezTo>
                    <a:pt x="4116" y="2255"/>
                    <a:pt x="5289" y="2580"/>
                    <a:pt x="6501" y="2618"/>
                  </a:cubicBezTo>
                  <a:cubicBezTo>
                    <a:pt x="6381" y="1130"/>
                    <a:pt x="5142" y="0"/>
                    <a:pt x="367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3400;p86"/>
            <p:cNvSpPr/>
            <p:nvPr/>
          </p:nvSpPr>
          <p:spPr>
            <a:xfrm>
              <a:off x="7720468" y="3037309"/>
              <a:ext cx="51506" cy="22755"/>
            </a:xfrm>
            <a:custGeom>
              <a:avLst/>
              <a:gdLst/>
              <a:ahLst/>
              <a:cxnLst/>
              <a:rect l="l" t="t" r="r" b="b"/>
              <a:pathLst>
                <a:path w="1967" h="869" extrusionOk="0">
                  <a:moveTo>
                    <a:pt x="144" y="0"/>
                  </a:moveTo>
                  <a:cubicBezTo>
                    <a:pt x="68" y="0"/>
                    <a:pt x="1" y="76"/>
                    <a:pt x="20" y="153"/>
                  </a:cubicBezTo>
                  <a:cubicBezTo>
                    <a:pt x="96" y="563"/>
                    <a:pt x="497" y="868"/>
                    <a:pt x="983" y="868"/>
                  </a:cubicBezTo>
                  <a:cubicBezTo>
                    <a:pt x="1470" y="868"/>
                    <a:pt x="1871" y="563"/>
                    <a:pt x="1957" y="153"/>
                  </a:cubicBezTo>
                  <a:cubicBezTo>
                    <a:pt x="1966" y="76"/>
                    <a:pt x="190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3401;p86"/>
            <p:cNvSpPr/>
            <p:nvPr/>
          </p:nvSpPr>
          <p:spPr>
            <a:xfrm>
              <a:off x="7706250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49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3402;p86"/>
            <p:cNvSpPr/>
            <p:nvPr/>
          </p:nvSpPr>
          <p:spPr>
            <a:xfrm>
              <a:off x="7774933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4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3403;p86"/>
            <p:cNvSpPr/>
            <p:nvPr/>
          </p:nvSpPr>
          <p:spPr>
            <a:xfrm>
              <a:off x="7698237" y="2981535"/>
              <a:ext cx="27206" cy="12831"/>
            </a:xfrm>
            <a:custGeom>
              <a:avLst/>
              <a:gdLst/>
              <a:ahLst/>
              <a:cxnLst/>
              <a:rect l="l" t="t" r="r" b="b"/>
              <a:pathLst>
                <a:path w="1039" h="490" extrusionOk="0">
                  <a:moveTo>
                    <a:pt x="751" y="0"/>
                  </a:moveTo>
                  <a:cubicBezTo>
                    <a:pt x="740" y="0"/>
                    <a:pt x="728" y="1"/>
                    <a:pt x="716" y="3"/>
                  </a:cubicBezTo>
                  <a:lnTo>
                    <a:pt x="277" y="50"/>
                  </a:lnTo>
                  <a:cubicBezTo>
                    <a:pt x="1" y="79"/>
                    <a:pt x="20" y="489"/>
                    <a:pt x="306" y="489"/>
                  </a:cubicBezTo>
                  <a:lnTo>
                    <a:pt x="325" y="489"/>
                  </a:lnTo>
                  <a:lnTo>
                    <a:pt x="764" y="432"/>
                  </a:lnTo>
                  <a:cubicBezTo>
                    <a:pt x="1038" y="404"/>
                    <a:pt x="1006" y="0"/>
                    <a:pt x="75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3404;p86"/>
            <p:cNvSpPr/>
            <p:nvPr/>
          </p:nvSpPr>
          <p:spPr>
            <a:xfrm>
              <a:off x="7766921" y="2981561"/>
              <a:ext cx="27285" cy="12804"/>
            </a:xfrm>
            <a:custGeom>
              <a:avLst/>
              <a:gdLst/>
              <a:ahLst/>
              <a:cxnLst/>
              <a:rect l="l" t="t" r="r" b="b"/>
              <a:pathLst>
                <a:path w="1042" h="489" extrusionOk="0">
                  <a:moveTo>
                    <a:pt x="299" y="0"/>
                  </a:moveTo>
                  <a:cubicBezTo>
                    <a:pt x="37" y="0"/>
                    <a:pt x="1" y="404"/>
                    <a:pt x="278" y="440"/>
                  </a:cubicBezTo>
                  <a:lnTo>
                    <a:pt x="717" y="488"/>
                  </a:lnTo>
                  <a:lnTo>
                    <a:pt x="736" y="488"/>
                  </a:lnTo>
                  <a:cubicBezTo>
                    <a:pt x="1012" y="488"/>
                    <a:pt x="1041" y="78"/>
                    <a:pt x="764" y="49"/>
                  </a:cubicBezTo>
                  <a:lnTo>
                    <a:pt x="326" y="2"/>
                  </a:ln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3405;p86"/>
            <p:cNvSpPr/>
            <p:nvPr/>
          </p:nvSpPr>
          <p:spPr>
            <a:xfrm>
              <a:off x="7681008" y="2879911"/>
              <a:ext cx="162399" cy="97199"/>
            </a:xfrm>
            <a:custGeom>
              <a:avLst/>
              <a:gdLst/>
              <a:ahLst/>
              <a:cxnLst/>
              <a:rect l="l" t="t" r="r" b="b"/>
              <a:pathLst>
                <a:path w="6202" h="3712" extrusionOk="0">
                  <a:moveTo>
                    <a:pt x="2490" y="1"/>
                  </a:moveTo>
                  <a:cubicBezTo>
                    <a:pt x="1565" y="1"/>
                    <a:pt x="678" y="344"/>
                    <a:pt x="1" y="974"/>
                  </a:cubicBezTo>
                  <a:cubicBezTo>
                    <a:pt x="1317" y="2701"/>
                    <a:pt x="3368" y="3712"/>
                    <a:pt x="5553" y="3712"/>
                  </a:cubicBezTo>
                  <a:cubicBezTo>
                    <a:pt x="5772" y="3712"/>
                    <a:pt x="5992" y="3702"/>
                    <a:pt x="6201" y="3683"/>
                  </a:cubicBezTo>
                  <a:cubicBezTo>
                    <a:pt x="6182" y="1642"/>
                    <a:pt x="4532" y="1"/>
                    <a:pt x="249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3406;p86"/>
            <p:cNvSpPr/>
            <p:nvPr/>
          </p:nvSpPr>
          <p:spPr>
            <a:xfrm>
              <a:off x="7682762" y="3102981"/>
              <a:ext cx="29249" cy="23017"/>
            </a:xfrm>
            <a:custGeom>
              <a:avLst/>
              <a:gdLst/>
              <a:ahLst/>
              <a:cxnLst/>
              <a:rect l="l" t="t" r="r" b="b"/>
              <a:pathLst>
                <a:path w="1117" h="879" extrusionOk="0">
                  <a:moveTo>
                    <a:pt x="0" y="1"/>
                  </a:moveTo>
                  <a:cubicBezTo>
                    <a:pt x="10" y="154"/>
                    <a:pt x="19" y="316"/>
                    <a:pt x="19" y="468"/>
                  </a:cubicBezTo>
                  <a:lnTo>
                    <a:pt x="19" y="631"/>
                  </a:lnTo>
                  <a:cubicBezTo>
                    <a:pt x="19" y="707"/>
                    <a:pt x="19" y="793"/>
                    <a:pt x="19" y="879"/>
                  </a:cubicBezTo>
                  <a:lnTo>
                    <a:pt x="1116" y="87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3407;p86"/>
            <p:cNvSpPr/>
            <p:nvPr/>
          </p:nvSpPr>
          <p:spPr>
            <a:xfrm>
              <a:off x="7682762" y="3102981"/>
              <a:ext cx="29249" cy="11783"/>
            </a:xfrm>
            <a:custGeom>
              <a:avLst/>
              <a:gdLst/>
              <a:ahLst/>
              <a:cxnLst/>
              <a:rect l="l" t="t" r="r" b="b"/>
              <a:pathLst>
                <a:path w="1117" h="450" extrusionOk="0">
                  <a:moveTo>
                    <a:pt x="0" y="1"/>
                  </a:moveTo>
                  <a:cubicBezTo>
                    <a:pt x="10" y="154"/>
                    <a:pt x="19" y="297"/>
                    <a:pt x="19" y="449"/>
                  </a:cubicBezTo>
                  <a:lnTo>
                    <a:pt x="1116" y="4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3408;p86"/>
            <p:cNvSpPr/>
            <p:nvPr/>
          </p:nvSpPr>
          <p:spPr>
            <a:xfrm>
              <a:off x="7780432" y="3103242"/>
              <a:ext cx="29249" cy="11521"/>
            </a:xfrm>
            <a:custGeom>
              <a:avLst/>
              <a:gdLst/>
              <a:ahLst/>
              <a:cxnLst/>
              <a:rect l="l" t="t" r="r" b="b"/>
              <a:pathLst>
                <a:path w="1117" h="440" extrusionOk="0">
                  <a:moveTo>
                    <a:pt x="0" y="1"/>
                  </a:moveTo>
                  <a:lnTo>
                    <a:pt x="0" y="439"/>
                  </a:lnTo>
                  <a:lnTo>
                    <a:pt x="1098" y="439"/>
                  </a:lnTo>
                  <a:cubicBezTo>
                    <a:pt x="1098" y="287"/>
                    <a:pt x="1107" y="144"/>
                    <a:pt x="1117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3409;p86"/>
          <p:cNvGrpSpPr/>
          <p:nvPr/>
        </p:nvGrpSpPr>
        <p:grpSpPr>
          <a:xfrm>
            <a:off x="9912348" y="3741823"/>
            <a:ext cx="274576" cy="354623"/>
            <a:chOff x="4900684" y="4268187"/>
            <a:chExt cx="274576" cy="354623"/>
          </a:xfrm>
        </p:grpSpPr>
        <p:sp>
          <p:nvSpPr>
            <p:cNvPr id="1272" name="Google Shape;13410;p86"/>
            <p:cNvSpPr/>
            <p:nvPr/>
          </p:nvSpPr>
          <p:spPr>
            <a:xfrm>
              <a:off x="4963633" y="4268187"/>
              <a:ext cx="148678" cy="57109"/>
            </a:xfrm>
            <a:custGeom>
              <a:avLst/>
              <a:gdLst/>
              <a:ahLst/>
              <a:cxnLst/>
              <a:rect l="l" t="t" r="r" b="b"/>
              <a:pathLst>
                <a:path w="5678" h="2181" extrusionOk="0">
                  <a:moveTo>
                    <a:pt x="2839" y="1"/>
                  </a:moveTo>
                  <a:cubicBezTo>
                    <a:pt x="2021" y="1"/>
                    <a:pt x="1203" y="139"/>
                    <a:pt x="421" y="416"/>
                  </a:cubicBezTo>
                  <a:cubicBezTo>
                    <a:pt x="173" y="511"/>
                    <a:pt x="1" y="759"/>
                    <a:pt x="1" y="1036"/>
                  </a:cubicBezTo>
                  <a:lnTo>
                    <a:pt x="1" y="2181"/>
                  </a:lnTo>
                  <a:lnTo>
                    <a:pt x="5677" y="2181"/>
                  </a:lnTo>
                  <a:lnTo>
                    <a:pt x="5677" y="1036"/>
                  </a:lnTo>
                  <a:cubicBezTo>
                    <a:pt x="5677" y="759"/>
                    <a:pt x="5515" y="511"/>
                    <a:pt x="5257" y="416"/>
                  </a:cubicBezTo>
                  <a:cubicBezTo>
                    <a:pt x="4475" y="139"/>
                    <a:pt x="3657" y="1"/>
                    <a:pt x="283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3411;p86"/>
            <p:cNvSpPr/>
            <p:nvPr/>
          </p:nvSpPr>
          <p:spPr>
            <a:xfrm>
              <a:off x="4935170" y="4302542"/>
              <a:ext cx="205866" cy="102959"/>
            </a:xfrm>
            <a:custGeom>
              <a:avLst/>
              <a:gdLst/>
              <a:ahLst/>
              <a:cxnLst/>
              <a:rect l="l" t="t" r="r" b="b"/>
              <a:pathLst>
                <a:path w="7862" h="3932" extrusionOk="0">
                  <a:moveTo>
                    <a:pt x="3931" y="1"/>
                  </a:moveTo>
                  <a:cubicBezTo>
                    <a:pt x="1756" y="1"/>
                    <a:pt x="0" y="878"/>
                    <a:pt x="0" y="1966"/>
                  </a:cubicBezTo>
                  <a:cubicBezTo>
                    <a:pt x="0" y="3053"/>
                    <a:pt x="1756" y="3931"/>
                    <a:pt x="3931" y="3931"/>
                  </a:cubicBezTo>
                  <a:cubicBezTo>
                    <a:pt x="6096" y="3931"/>
                    <a:pt x="7861" y="3053"/>
                    <a:pt x="7861" y="1966"/>
                  </a:cubicBezTo>
                  <a:cubicBezTo>
                    <a:pt x="7861" y="878"/>
                    <a:pt x="6096" y="1"/>
                    <a:pt x="393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3412;p86"/>
            <p:cNvSpPr/>
            <p:nvPr/>
          </p:nvSpPr>
          <p:spPr>
            <a:xfrm>
              <a:off x="4946403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5" y="0"/>
                  </a:moveTo>
                  <a:cubicBezTo>
                    <a:pt x="335" y="0"/>
                    <a:pt x="1" y="219"/>
                    <a:pt x="1" y="553"/>
                  </a:cubicBezTo>
                  <a:cubicBezTo>
                    <a:pt x="1" y="768"/>
                    <a:pt x="165" y="875"/>
                    <a:pt x="330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5" y="0"/>
                    <a:pt x="335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3413;p86"/>
            <p:cNvSpPr/>
            <p:nvPr/>
          </p:nvSpPr>
          <p:spPr>
            <a:xfrm>
              <a:off x="5112285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4" y="0"/>
                  </a:moveTo>
                  <a:cubicBezTo>
                    <a:pt x="334" y="0"/>
                    <a:pt x="0" y="219"/>
                    <a:pt x="0" y="553"/>
                  </a:cubicBezTo>
                  <a:cubicBezTo>
                    <a:pt x="0" y="768"/>
                    <a:pt x="165" y="875"/>
                    <a:pt x="329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3414;p86"/>
            <p:cNvSpPr/>
            <p:nvPr/>
          </p:nvSpPr>
          <p:spPr>
            <a:xfrm>
              <a:off x="4900684" y="4468424"/>
              <a:ext cx="274576" cy="154387"/>
            </a:xfrm>
            <a:custGeom>
              <a:avLst/>
              <a:gdLst/>
              <a:ahLst/>
              <a:cxnLst/>
              <a:rect l="l" t="t" r="r" b="b"/>
              <a:pathLst>
                <a:path w="10486" h="5896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3" y="2509"/>
                    <a:pt x="1" y="3015"/>
                    <a:pt x="1" y="3597"/>
                  </a:cubicBezTo>
                  <a:lnTo>
                    <a:pt x="1" y="5237"/>
                  </a:lnTo>
                  <a:cubicBezTo>
                    <a:pt x="1" y="5600"/>
                    <a:pt x="297" y="5896"/>
                    <a:pt x="659" y="5896"/>
                  </a:cubicBezTo>
                  <a:lnTo>
                    <a:pt x="9837" y="5896"/>
                  </a:lnTo>
                  <a:cubicBezTo>
                    <a:pt x="10190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104" y="2509"/>
                    <a:pt x="9550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3415;p86"/>
            <p:cNvSpPr/>
            <p:nvPr/>
          </p:nvSpPr>
          <p:spPr>
            <a:xfrm>
              <a:off x="4997857" y="4468424"/>
              <a:ext cx="80231" cy="22860"/>
            </a:xfrm>
            <a:custGeom>
              <a:avLst/>
              <a:gdLst/>
              <a:ahLst/>
              <a:cxnLst/>
              <a:rect l="l" t="t" r="r" b="b"/>
              <a:pathLst>
                <a:path w="3064" h="873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5" y="873"/>
                    <a:pt x="1532" y="873"/>
                  </a:cubicBezTo>
                  <a:cubicBezTo>
                    <a:pt x="2059" y="873"/>
                    <a:pt x="2586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3416;p86"/>
            <p:cNvSpPr/>
            <p:nvPr/>
          </p:nvSpPr>
          <p:spPr>
            <a:xfrm>
              <a:off x="4941664" y="4325270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83" y="1"/>
                  </a:moveTo>
                  <a:cubicBezTo>
                    <a:pt x="2347" y="1"/>
                    <a:pt x="1279" y="392"/>
                    <a:pt x="1279" y="878"/>
                  </a:cubicBezTo>
                  <a:lnTo>
                    <a:pt x="1279" y="1756"/>
                  </a:lnTo>
                  <a:cubicBezTo>
                    <a:pt x="1279" y="1995"/>
                    <a:pt x="1078" y="2185"/>
                    <a:pt x="840" y="2185"/>
                  </a:cubicBez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73" y="5896"/>
                  </a:cubicBezTo>
                  <a:cubicBezTo>
                    <a:pt x="5162" y="5896"/>
                    <a:pt x="6392" y="4761"/>
                    <a:pt x="6507" y="3282"/>
                  </a:cubicBezTo>
                  <a:lnTo>
                    <a:pt x="6621" y="3282"/>
                  </a:lnTo>
                  <a:cubicBezTo>
                    <a:pt x="7356" y="3282"/>
                    <a:pt x="7356" y="2185"/>
                    <a:pt x="6621" y="2185"/>
                  </a:cubicBezTo>
                  <a:lnTo>
                    <a:pt x="6516" y="2185"/>
                  </a:lnTo>
                  <a:cubicBezTo>
                    <a:pt x="6278" y="2185"/>
                    <a:pt x="6077" y="1995"/>
                    <a:pt x="6077" y="1756"/>
                  </a:cubicBezTo>
                  <a:lnTo>
                    <a:pt x="6077" y="878"/>
                  </a:lnTo>
                  <a:cubicBezTo>
                    <a:pt x="6077" y="401"/>
                    <a:pt x="5009" y="1"/>
                    <a:pt x="368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3417;p86"/>
            <p:cNvSpPr/>
            <p:nvPr/>
          </p:nvSpPr>
          <p:spPr>
            <a:xfrm>
              <a:off x="4945670" y="4325270"/>
              <a:ext cx="155382" cy="154622"/>
            </a:xfrm>
            <a:custGeom>
              <a:avLst/>
              <a:gdLst/>
              <a:ahLst/>
              <a:cxnLst/>
              <a:rect l="l" t="t" r="r" b="b"/>
              <a:pathLst>
                <a:path w="5934" h="5905" extrusionOk="0">
                  <a:moveTo>
                    <a:pt x="3530" y="1"/>
                  </a:moveTo>
                  <a:cubicBezTo>
                    <a:pt x="2252" y="1"/>
                    <a:pt x="1212" y="363"/>
                    <a:pt x="1135" y="821"/>
                  </a:cubicBezTo>
                  <a:cubicBezTo>
                    <a:pt x="1126" y="840"/>
                    <a:pt x="1126" y="859"/>
                    <a:pt x="1126" y="878"/>
                  </a:cubicBezTo>
                  <a:lnTo>
                    <a:pt x="1126" y="1756"/>
                  </a:lnTo>
                  <a:cubicBezTo>
                    <a:pt x="1126" y="1995"/>
                    <a:pt x="925" y="2185"/>
                    <a:pt x="687" y="2185"/>
                  </a:cubicBezTo>
                  <a:lnTo>
                    <a:pt x="611" y="2185"/>
                  </a:lnTo>
                  <a:cubicBezTo>
                    <a:pt x="324" y="2185"/>
                    <a:pt x="76" y="2395"/>
                    <a:pt x="38" y="2681"/>
                  </a:cubicBezTo>
                  <a:cubicBezTo>
                    <a:pt x="0" y="3006"/>
                    <a:pt x="258" y="3282"/>
                    <a:pt x="582" y="3282"/>
                  </a:cubicBezTo>
                  <a:lnTo>
                    <a:pt x="697" y="3282"/>
                  </a:lnTo>
                  <a:cubicBezTo>
                    <a:pt x="800" y="4778"/>
                    <a:pt x="2055" y="5905"/>
                    <a:pt x="3510" y="5905"/>
                  </a:cubicBezTo>
                  <a:cubicBezTo>
                    <a:pt x="3661" y="5905"/>
                    <a:pt x="3815" y="5893"/>
                    <a:pt x="3969" y="5868"/>
                  </a:cubicBezTo>
                  <a:cubicBezTo>
                    <a:pt x="2585" y="5648"/>
                    <a:pt x="1565" y="4465"/>
                    <a:pt x="1565" y="3063"/>
                  </a:cubicBezTo>
                  <a:lnTo>
                    <a:pt x="1565" y="1794"/>
                  </a:lnTo>
                  <a:cubicBezTo>
                    <a:pt x="1565" y="1136"/>
                    <a:pt x="2051" y="583"/>
                    <a:pt x="2700" y="497"/>
                  </a:cubicBezTo>
                  <a:cubicBezTo>
                    <a:pt x="2977" y="459"/>
                    <a:pt x="3253" y="440"/>
                    <a:pt x="3530" y="440"/>
                  </a:cubicBezTo>
                  <a:cubicBezTo>
                    <a:pt x="4856" y="440"/>
                    <a:pt x="5934" y="831"/>
                    <a:pt x="5934" y="1317"/>
                  </a:cubicBezTo>
                  <a:lnTo>
                    <a:pt x="5934" y="878"/>
                  </a:lnTo>
                  <a:cubicBezTo>
                    <a:pt x="5934" y="392"/>
                    <a:pt x="4856" y="1"/>
                    <a:pt x="353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3418;p86"/>
            <p:cNvSpPr/>
            <p:nvPr/>
          </p:nvSpPr>
          <p:spPr>
            <a:xfrm>
              <a:off x="4997857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3419;p86"/>
            <p:cNvSpPr/>
            <p:nvPr/>
          </p:nvSpPr>
          <p:spPr>
            <a:xfrm>
              <a:off x="5066566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3420;p86"/>
            <p:cNvSpPr/>
            <p:nvPr/>
          </p:nvSpPr>
          <p:spPr>
            <a:xfrm>
              <a:off x="5012625" y="4422495"/>
              <a:ext cx="50694" cy="17230"/>
            </a:xfrm>
            <a:custGeom>
              <a:avLst/>
              <a:gdLst/>
              <a:ahLst/>
              <a:cxnLst/>
              <a:rect l="l" t="t" r="r" b="b"/>
              <a:pathLst>
                <a:path w="1936" h="658" extrusionOk="0">
                  <a:moveTo>
                    <a:pt x="315" y="0"/>
                  </a:moveTo>
                  <a:cubicBezTo>
                    <a:pt x="144" y="0"/>
                    <a:pt x="0" y="219"/>
                    <a:pt x="162" y="380"/>
                  </a:cubicBezTo>
                  <a:cubicBezTo>
                    <a:pt x="371" y="562"/>
                    <a:pt x="650" y="658"/>
                    <a:pt x="932" y="658"/>
                  </a:cubicBezTo>
                  <a:cubicBezTo>
                    <a:pt x="946" y="658"/>
                    <a:pt x="959" y="657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5" y="658"/>
                    <a:pt x="1565" y="562"/>
                    <a:pt x="1774" y="380"/>
                  </a:cubicBezTo>
                  <a:cubicBezTo>
                    <a:pt x="1936" y="219"/>
                    <a:pt x="1792" y="0"/>
                    <a:pt x="1621" y="0"/>
                  </a:cubicBezTo>
                  <a:cubicBezTo>
                    <a:pt x="1570" y="0"/>
                    <a:pt x="1517" y="20"/>
                    <a:pt x="1469" y="66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6"/>
                  </a:cubicBezTo>
                  <a:cubicBezTo>
                    <a:pt x="419" y="20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3421;p86"/>
            <p:cNvSpPr/>
            <p:nvPr/>
          </p:nvSpPr>
          <p:spPr>
            <a:xfrm>
              <a:off x="4990368" y="4365490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22" y="430"/>
                    <a:pt x="1022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3422;p86"/>
            <p:cNvSpPr/>
            <p:nvPr/>
          </p:nvSpPr>
          <p:spPr>
            <a:xfrm>
              <a:off x="5059077" y="4365490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3423;p86"/>
            <p:cNvSpPr/>
            <p:nvPr/>
          </p:nvSpPr>
          <p:spPr>
            <a:xfrm>
              <a:off x="5009352" y="4451168"/>
              <a:ext cx="57240" cy="44384"/>
            </a:xfrm>
            <a:custGeom>
              <a:avLst/>
              <a:gdLst/>
              <a:ahLst/>
              <a:cxnLst/>
              <a:rect l="l" t="t" r="r" b="b"/>
              <a:pathLst>
                <a:path w="2186" h="1695" extrusionOk="0">
                  <a:moveTo>
                    <a:pt x="1098" y="1"/>
                  </a:moveTo>
                  <a:cubicBezTo>
                    <a:pt x="964" y="1"/>
                    <a:pt x="859" y="87"/>
                    <a:pt x="821" y="211"/>
                  </a:cubicBezTo>
                  <a:lnTo>
                    <a:pt x="783" y="373"/>
                  </a:lnTo>
                  <a:cubicBezTo>
                    <a:pt x="754" y="506"/>
                    <a:pt x="659" y="611"/>
                    <a:pt x="525" y="669"/>
                  </a:cubicBezTo>
                  <a:lnTo>
                    <a:pt x="1" y="879"/>
                  </a:lnTo>
                  <a:lnTo>
                    <a:pt x="630" y="1508"/>
                  </a:lnTo>
                  <a:cubicBezTo>
                    <a:pt x="759" y="1632"/>
                    <a:pt x="929" y="1694"/>
                    <a:pt x="1097" y="1694"/>
                  </a:cubicBezTo>
                  <a:cubicBezTo>
                    <a:pt x="1265" y="1694"/>
                    <a:pt x="1432" y="1632"/>
                    <a:pt x="1556" y="1508"/>
                  </a:cubicBezTo>
                  <a:lnTo>
                    <a:pt x="2185" y="879"/>
                  </a:lnTo>
                  <a:lnTo>
                    <a:pt x="1670" y="669"/>
                  </a:lnTo>
                  <a:cubicBezTo>
                    <a:pt x="1537" y="611"/>
                    <a:pt x="1441" y="506"/>
                    <a:pt x="1403" y="373"/>
                  </a:cubicBezTo>
                  <a:lnTo>
                    <a:pt x="1365" y="211"/>
                  </a:lnTo>
                  <a:cubicBezTo>
                    <a:pt x="1336" y="87"/>
                    <a:pt x="1222" y="1"/>
                    <a:pt x="109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3424;p86"/>
            <p:cNvSpPr/>
            <p:nvPr/>
          </p:nvSpPr>
          <p:spPr>
            <a:xfrm>
              <a:off x="4900684" y="4523622"/>
              <a:ext cx="274576" cy="99189"/>
            </a:xfrm>
            <a:custGeom>
              <a:avLst/>
              <a:gdLst/>
              <a:ahLst/>
              <a:cxnLst/>
              <a:rect l="l" t="t" r="r" b="b"/>
              <a:pathLst>
                <a:path w="10486" h="3788" extrusionOk="0">
                  <a:moveTo>
                    <a:pt x="1756" y="0"/>
                  </a:moveTo>
                  <a:lnTo>
                    <a:pt x="945" y="239"/>
                  </a:lnTo>
                  <a:cubicBezTo>
                    <a:pt x="383" y="401"/>
                    <a:pt x="1" y="907"/>
                    <a:pt x="1" y="1489"/>
                  </a:cubicBezTo>
                  <a:lnTo>
                    <a:pt x="1" y="3129"/>
                  </a:lnTo>
                  <a:cubicBezTo>
                    <a:pt x="1" y="3492"/>
                    <a:pt x="297" y="3788"/>
                    <a:pt x="659" y="3788"/>
                  </a:cubicBezTo>
                  <a:lnTo>
                    <a:pt x="9837" y="3788"/>
                  </a:lnTo>
                  <a:cubicBezTo>
                    <a:pt x="10190" y="3788"/>
                    <a:pt x="10485" y="3492"/>
                    <a:pt x="10485" y="3129"/>
                  </a:cubicBezTo>
                  <a:lnTo>
                    <a:pt x="10485" y="1489"/>
                  </a:lnTo>
                  <a:cubicBezTo>
                    <a:pt x="10485" y="907"/>
                    <a:pt x="10104" y="401"/>
                    <a:pt x="9550" y="239"/>
                  </a:cubicBezTo>
                  <a:lnTo>
                    <a:pt x="8730" y="0"/>
                  </a:lnTo>
                  <a:cubicBezTo>
                    <a:pt x="8348" y="449"/>
                    <a:pt x="7060" y="1908"/>
                    <a:pt x="5572" y="2738"/>
                  </a:cubicBezTo>
                  <a:cubicBezTo>
                    <a:pt x="5467" y="2796"/>
                    <a:pt x="5355" y="2824"/>
                    <a:pt x="5243" y="2824"/>
                  </a:cubicBezTo>
                  <a:cubicBezTo>
                    <a:pt x="5131" y="2824"/>
                    <a:pt x="5019" y="2796"/>
                    <a:pt x="4914" y="2738"/>
                  </a:cubicBezTo>
                  <a:cubicBezTo>
                    <a:pt x="3426" y="1908"/>
                    <a:pt x="2138" y="449"/>
                    <a:pt x="175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3425;p86"/>
          <p:cNvGrpSpPr/>
          <p:nvPr/>
        </p:nvGrpSpPr>
        <p:grpSpPr>
          <a:xfrm>
            <a:off x="12173318" y="2819430"/>
            <a:ext cx="263343" cy="354754"/>
            <a:chOff x="7161654" y="3345794"/>
            <a:chExt cx="263343" cy="354754"/>
          </a:xfrm>
        </p:grpSpPr>
        <p:sp>
          <p:nvSpPr>
            <p:cNvPr id="1288" name="Google Shape;13426;p86"/>
            <p:cNvSpPr/>
            <p:nvPr/>
          </p:nvSpPr>
          <p:spPr>
            <a:xfrm>
              <a:off x="7321802" y="3488686"/>
              <a:ext cx="68971" cy="125924"/>
            </a:xfrm>
            <a:custGeom>
              <a:avLst/>
              <a:gdLst/>
              <a:ahLst/>
              <a:cxnLst/>
              <a:rect l="l" t="t" r="r" b="b"/>
              <a:pathLst>
                <a:path w="2634" h="4809" extrusionOk="0">
                  <a:moveTo>
                    <a:pt x="0" y="1"/>
                  </a:moveTo>
                  <a:lnTo>
                    <a:pt x="0" y="4809"/>
                  </a:lnTo>
                  <a:lnTo>
                    <a:pt x="2633" y="4809"/>
                  </a:lnTo>
                  <a:cubicBezTo>
                    <a:pt x="2471" y="3635"/>
                    <a:pt x="1803" y="2758"/>
                    <a:pt x="1574" y="1699"/>
                  </a:cubicBezTo>
                  <a:cubicBezTo>
                    <a:pt x="1412" y="945"/>
                    <a:pt x="1536" y="1"/>
                    <a:pt x="153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3427;p86"/>
            <p:cNvSpPr/>
            <p:nvPr/>
          </p:nvSpPr>
          <p:spPr>
            <a:xfrm>
              <a:off x="7161654" y="3540139"/>
              <a:ext cx="263343" cy="160409"/>
            </a:xfrm>
            <a:custGeom>
              <a:avLst/>
              <a:gdLst/>
              <a:ahLst/>
              <a:cxnLst/>
              <a:rect l="l" t="t" r="r" b="b"/>
              <a:pathLst>
                <a:path w="10057" h="6126" extrusionOk="0">
                  <a:moveTo>
                    <a:pt x="3712" y="1"/>
                  </a:moveTo>
                  <a:lnTo>
                    <a:pt x="3712" y="1346"/>
                  </a:lnTo>
                  <a:cubicBezTo>
                    <a:pt x="3712" y="1718"/>
                    <a:pt x="3483" y="2052"/>
                    <a:pt x="3130" y="2176"/>
                  </a:cubicBezTo>
                  <a:lnTo>
                    <a:pt x="879" y="2968"/>
                  </a:lnTo>
                  <a:cubicBezTo>
                    <a:pt x="354" y="3159"/>
                    <a:pt x="1" y="3655"/>
                    <a:pt x="1" y="4208"/>
                  </a:cubicBezTo>
                  <a:lnTo>
                    <a:pt x="1" y="5467"/>
                  </a:lnTo>
                  <a:cubicBezTo>
                    <a:pt x="1" y="5830"/>
                    <a:pt x="297" y="6125"/>
                    <a:pt x="659" y="6125"/>
                  </a:cubicBezTo>
                  <a:lnTo>
                    <a:pt x="9398" y="6125"/>
                  </a:lnTo>
                  <a:cubicBezTo>
                    <a:pt x="9760" y="6125"/>
                    <a:pt x="10056" y="5830"/>
                    <a:pt x="10056" y="5467"/>
                  </a:cubicBezTo>
                  <a:lnTo>
                    <a:pt x="10056" y="4208"/>
                  </a:lnTo>
                  <a:cubicBezTo>
                    <a:pt x="10056" y="3655"/>
                    <a:pt x="9703" y="3159"/>
                    <a:pt x="9178" y="2968"/>
                  </a:cubicBezTo>
                  <a:lnTo>
                    <a:pt x="6917" y="2176"/>
                  </a:lnTo>
                  <a:cubicBezTo>
                    <a:pt x="6574" y="2052"/>
                    <a:pt x="6335" y="1718"/>
                    <a:pt x="6335" y="1355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3428;p86"/>
            <p:cNvSpPr/>
            <p:nvPr/>
          </p:nvSpPr>
          <p:spPr>
            <a:xfrm>
              <a:off x="7224629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4512" y="1"/>
                  </a:moveTo>
                  <a:cubicBezTo>
                    <a:pt x="4207" y="583"/>
                    <a:pt x="3005" y="2596"/>
                    <a:pt x="0" y="3950"/>
                  </a:cubicBezTo>
                  <a:lnTo>
                    <a:pt x="6993" y="3950"/>
                  </a:lnTo>
                  <a:cubicBezTo>
                    <a:pt x="7355" y="3950"/>
                    <a:pt x="7651" y="3655"/>
                    <a:pt x="7651" y="3292"/>
                  </a:cubicBezTo>
                  <a:lnTo>
                    <a:pt x="7651" y="2033"/>
                  </a:lnTo>
                  <a:cubicBezTo>
                    <a:pt x="7642" y="1470"/>
                    <a:pt x="7298" y="984"/>
                    <a:pt x="6773" y="79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3429;p86"/>
            <p:cNvSpPr/>
            <p:nvPr/>
          </p:nvSpPr>
          <p:spPr>
            <a:xfrm>
              <a:off x="7315806" y="3603088"/>
              <a:ext cx="54727" cy="97199"/>
            </a:xfrm>
            <a:custGeom>
              <a:avLst/>
              <a:gdLst/>
              <a:ahLst/>
              <a:cxnLst/>
              <a:rect l="l" t="t" r="r" b="b"/>
              <a:pathLst>
                <a:path w="2090" h="3712" extrusionOk="0">
                  <a:moveTo>
                    <a:pt x="1679" y="1"/>
                  </a:moveTo>
                  <a:cubicBezTo>
                    <a:pt x="1364" y="955"/>
                    <a:pt x="773" y="2643"/>
                    <a:pt x="0" y="3712"/>
                  </a:cubicBezTo>
                  <a:lnTo>
                    <a:pt x="525" y="3712"/>
                  </a:lnTo>
                  <a:cubicBezTo>
                    <a:pt x="1174" y="2729"/>
                    <a:pt x="1679" y="1394"/>
                    <a:pt x="2089" y="144"/>
                  </a:cubicBezTo>
                  <a:lnTo>
                    <a:pt x="1679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3430;p86"/>
            <p:cNvSpPr/>
            <p:nvPr/>
          </p:nvSpPr>
          <p:spPr>
            <a:xfrm>
              <a:off x="7161654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3140" y="1"/>
                  </a:moveTo>
                  <a:lnTo>
                    <a:pt x="879" y="793"/>
                  </a:lnTo>
                  <a:cubicBezTo>
                    <a:pt x="354" y="984"/>
                    <a:pt x="1" y="1480"/>
                    <a:pt x="1" y="2033"/>
                  </a:cubicBezTo>
                  <a:lnTo>
                    <a:pt x="1" y="3292"/>
                  </a:lnTo>
                  <a:cubicBezTo>
                    <a:pt x="1" y="3655"/>
                    <a:pt x="297" y="3950"/>
                    <a:pt x="659" y="3950"/>
                  </a:cubicBezTo>
                  <a:lnTo>
                    <a:pt x="7652" y="3950"/>
                  </a:lnTo>
                  <a:cubicBezTo>
                    <a:pt x="4647" y="2596"/>
                    <a:pt x="3435" y="583"/>
                    <a:pt x="3149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3431;p86"/>
            <p:cNvSpPr/>
            <p:nvPr/>
          </p:nvSpPr>
          <p:spPr>
            <a:xfrm>
              <a:off x="7258853" y="3540139"/>
              <a:ext cx="68709" cy="28646"/>
            </a:xfrm>
            <a:custGeom>
              <a:avLst/>
              <a:gdLst/>
              <a:ahLst/>
              <a:cxnLst/>
              <a:rect l="l" t="t" r="r" b="b"/>
              <a:pathLst>
                <a:path w="2624" h="1094" extrusionOk="0">
                  <a:moveTo>
                    <a:pt x="0" y="1"/>
                  </a:moveTo>
                  <a:lnTo>
                    <a:pt x="0" y="821"/>
                  </a:lnTo>
                  <a:cubicBezTo>
                    <a:pt x="420" y="1003"/>
                    <a:pt x="868" y="1093"/>
                    <a:pt x="1315" y="1093"/>
                  </a:cubicBezTo>
                  <a:cubicBezTo>
                    <a:pt x="1763" y="1093"/>
                    <a:pt x="2208" y="1003"/>
                    <a:pt x="2623" y="821"/>
                  </a:cubicBezTo>
                  <a:lnTo>
                    <a:pt x="262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3432;p86"/>
            <p:cNvSpPr/>
            <p:nvPr/>
          </p:nvSpPr>
          <p:spPr>
            <a:xfrm>
              <a:off x="7195878" y="3500181"/>
              <a:ext cx="46007" cy="45745"/>
            </a:xfrm>
            <a:custGeom>
              <a:avLst/>
              <a:gdLst/>
              <a:ahLst/>
              <a:cxnLst/>
              <a:rect l="l" t="t" r="r" b="b"/>
              <a:pathLst>
                <a:path w="1757" h="1747" extrusionOk="0">
                  <a:moveTo>
                    <a:pt x="879" y="0"/>
                  </a:moveTo>
                  <a:cubicBezTo>
                    <a:pt x="402" y="0"/>
                    <a:pt x="1" y="392"/>
                    <a:pt x="1" y="878"/>
                  </a:cubicBezTo>
                  <a:cubicBezTo>
                    <a:pt x="1" y="1355"/>
                    <a:pt x="402" y="1746"/>
                    <a:pt x="879" y="1746"/>
                  </a:cubicBezTo>
                  <a:cubicBezTo>
                    <a:pt x="1365" y="1746"/>
                    <a:pt x="1756" y="1355"/>
                    <a:pt x="1756" y="878"/>
                  </a:cubicBezTo>
                  <a:cubicBezTo>
                    <a:pt x="1756" y="392"/>
                    <a:pt x="1365" y="0"/>
                    <a:pt x="87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3433;p86"/>
            <p:cNvSpPr/>
            <p:nvPr/>
          </p:nvSpPr>
          <p:spPr>
            <a:xfrm>
              <a:off x="7207373" y="3511676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9"/>
                  </a:cubicBezTo>
                  <a:cubicBezTo>
                    <a:pt x="1" y="678"/>
                    <a:pt x="201" y="868"/>
                    <a:pt x="440" y="868"/>
                  </a:cubicBezTo>
                  <a:cubicBezTo>
                    <a:pt x="678" y="868"/>
                    <a:pt x="878" y="678"/>
                    <a:pt x="878" y="439"/>
                  </a:cubicBezTo>
                  <a:cubicBezTo>
                    <a:pt x="878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3434;p86"/>
            <p:cNvSpPr/>
            <p:nvPr/>
          </p:nvSpPr>
          <p:spPr>
            <a:xfrm>
              <a:off x="7344766" y="3500181"/>
              <a:ext cx="45745" cy="45745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8" y="0"/>
                  </a:moveTo>
                  <a:cubicBezTo>
                    <a:pt x="392" y="0"/>
                    <a:pt x="1" y="392"/>
                    <a:pt x="1" y="878"/>
                  </a:cubicBezTo>
                  <a:cubicBezTo>
                    <a:pt x="1" y="1355"/>
                    <a:pt x="392" y="1746"/>
                    <a:pt x="878" y="1746"/>
                  </a:cubicBezTo>
                  <a:cubicBezTo>
                    <a:pt x="1355" y="1746"/>
                    <a:pt x="1747" y="1355"/>
                    <a:pt x="1747" y="878"/>
                  </a:cubicBezTo>
                  <a:cubicBezTo>
                    <a:pt x="1747" y="392"/>
                    <a:pt x="1355" y="0"/>
                    <a:pt x="87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3435;p86"/>
            <p:cNvSpPr/>
            <p:nvPr/>
          </p:nvSpPr>
          <p:spPr>
            <a:xfrm>
              <a:off x="7356261" y="3511676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cubicBezTo>
                    <a:pt x="1" y="678"/>
                    <a:pt x="191" y="868"/>
                    <a:pt x="439" y="868"/>
                  </a:cubicBezTo>
                  <a:cubicBezTo>
                    <a:pt x="678" y="868"/>
                    <a:pt x="869" y="678"/>
                    <a:pt x="869" y="439"/>
                  </a:cubicBezTo>
                  <a:cubicBezTo>
                    <a:pt x="869" y="191"/>
                    <a:pt x="678" y="0"/>
                    <a:pt x="43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3436;p86"/>
            <p:cNvSpPr/>
            <p:nvPr/>
          </p:nvSpPr>
          <p:spPr>
            <a:xfrm>
              <a:off x="7201639" y="3345794"/>
              <a:ext cx="183138" cy="134434"/>
            </a:xfrm>
            <a:custGeom>
              <a:avLst/>
              <a:gdLst/>
              <a:ahLst/>
              <a:cxnLst/>
              <a:rect l="l" t="t" r="r" b="b"/>
              <a:pathLst>
                <a:path w="6994" h="5134" extrusionOk="0">
                  <a:moveTo>
                    <a:pt x="3484" y="1"/>
                  </a:moveTo>
                  <a:cubicBezTo>
                    <a:pt x="1555" y="1"/>
                    <a:pt x="0" y="1571"/>
                    <a:pt x="0" y="3492"/>
                  </a:cubicBezTo>
                  <a:lnTo>
                    <a:pt x="0" y="5133"/>
                  </a:lnTo>
                  <a:lnTo>
                    <a:pt x="6993" y="5133"/>
                  </a:lnTo>
                  <a:lnTo>
                    <a:pt x="6993" y="3492"/>
                  </a:lnTo>
                  <a:cubicBezTo>
                    <a:pt x="6993" y="1571"/>
                    <a:pt x="5438" y="1"/>
                    <a:pt x="3519" y="1"/>
                  </a:cubicBezTo>
                  <a:cubicBezTo>
                    <a:pt x="3513" y="1"/>
                    <a:pt x="3507" y="1"/>
                    <a:pt x="3502" y="1"/>
                  </a:cubicBezTo>
                  <a:cubicBezTo>
                    <a:pt x="3496" y="1"/>
                    <a:pt x="3490" y="1"/>
                    <a:pt x="348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3437;p86"/>
            <p:cNvSpPr/>
            <p:nvPr/>
          </p:nvSpPr>
          <p:spPr>
            <a:xfrm>
              <a:off x="7200880" y="3414111"/>
              <a:ext cx="184866" cy="143311"/>
            </a:xfrm>
            <a:custGeom>
              <a:avLst/>
              <a:gdLst/>
              <a:ahLst/>
              <a:cxnLst/>
              <a:rect l="l" t="t" r="r" b="b"/>
              <a:pathLst>
                <a:path w="7060" h="5473" extrusionOk="0">
                  <a:moveTo>
                    <a:pt x="3531" y="1"/>
                  </a:moveTo>
                  <a:cubicBezTo>
                    <a:pt x="3461" y="1"/>
                    <a:pt x="3392" y="34"/>
                    <a:pt x="3349" y="101"/>
                  </a:cubicBezTo>
                  <a:cubicBezTo>
                    <a:pt x="2529" y="1351"/>
                    <a:pt x="1460" y="1780"/>
                    <a:pt x="964" y="1914"/>
                  </a:cubicBezTo>
                  <a:cubicBezTo>
                    <a:pt x="869" y="1942"/>
                    <a:pt x="583" y="1980"/>
                    <a:pt x="583" y="1980"/>
                  </a:cubicBezTo>
                  <a:cubicBezTo>
                    <a:pt x="258" y="1980"/>
                    <a:pt x="1" y="2257"/>
                    <a:pt x="39" y="2581"/>
                  </a:cubicBezTo>
                  <a:cubicBezTo>
                    <a:pt x="76" y="2861"/>
                    <a:pt x="314" y="3068"/>
                    <a:pt x="593" y="3068"/>
                  </a:cubicBezTo>
                  <a:cubicBezTo>
                    <a:pt x="599" y="3068"/>
                    <a:pt x="605" y="3068"/>
                    <a:pt x="611" y="3068"/>
                  </a:cubicBezTo>
                  <a:lnTo>
                    <a:pt x="726" y="3068"/>
                  </a:lnTo>
                  <a:cubicBezTo>
                    <a:pt x="945" y="4451"/>
                    <a:pt x="2138" y="5472"/>
                    <a:pt x="3531" y="5472"/>
                  </a:cubicBezTo>
                  <a:cubicBezTo>
                    <a:pt x="4933" y="5472"/>
                    <a:pt x="6116" y="4451"/>
                    <a:pt x="6335" y="3068"/>
                  </a:cubicBezTo>
                  <a:lnTo>
                    <a:pt x="6450" y="3068"/>
                  </a:lnTo>
                  <a:cubicBezTo>
                    <a:pt x="6456" y="3068"/>
                    <a:pt x="6463" y="3068"/>
                    <a:pt x="6469" y="3068"/>
                  </a:cubicBezTo>
                  <a:cubicBezTo>
                    <a:pt x="6756" y="3068"/>
                    <a:pt x="6994" y="2861"/>
                    <a:pt x="7032" y="2581"/>
                  </a:cubicBezTo>
                  <a:cubicBezTo>
                    <a:pt x="7060" y="2262"/>
                    <a:pt x="6811" y="1980"/>
                    <a:pt x="6494" y="1980"/>
                  </a:cubicBezTo>
                  <a:cubicBezTo>
                    <a:pt x="6489" y="1980"/>
                    <a:pt x="6484" y="1980"/>
                    <a:pt x="6478" y="1980"/>
                  </a:cubicBezTo>
                  <a:cubicBezTo>
                    <a:pt x="6478" y="1980"/>
                    <a:pt x="6183" y="1942"/>
                    <a:pt x="6097" y="1914"/>
                  </a:cubicBezTo>
                  <a:cubicBezTo>
                    <a:pt x="5601" y="1780"/>
                    <a:pt x="4523" y="1351"/>
                    <a:pt x="3712" y="101"/>
                  </a:cubicBezTo>
                  <a:cubicBezTo>
                    <a:pt x="3669" y="34"/>
                    <a:pt x="3600" y="1"/>
                    <a:pt x="353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438;p86"/>
            <p:cNvSpPr/>
            <p:nvPr/>
          </p:nvSpPr>
          <p:spPr>
            <a:xfrm>
              <a:off x="7253223" y="3465905"/>
              <a:ext cx="11390" cy="17308"/>
            </a:xfrm>
            <a:custGeom>
              <a:avLst/>
              <a:gdLst/>
              <a:ahLst/>
              <a:cxnLst/>
              <a:rect l="l" t="t" r="r" b="b"/>
              <a:pathLst>
                <a:path w="435" h="661" extrusionOk="0">
                  <a:moveTo>
                    <a:pt x="216" y="0"/>
                  </a:moveTo>
                  <a:cubicBezTo>
                    <a:pt x="108" y="0"/>
                    <a:pt x="0" y="74"/>
                    <a:pt x="5" y="222"/>
                  </a:cubicBezTo>
                  <a:lnTo>
                    <a:pt x="5" y="441"/>
                  </a:lnTo>
                  <a:cubicBezTo>
                    <a:pt x="5" y="556"/>
                    <a:pt x="101" y="661"/>
                    <a:pt x="215" y="661"/>
                  </a:cubicBezTo>
                  <a:cubicBezTo>
                    <a:pt x="339" y="661"/>
                    <a:pt x="434" y="556"/>
                    <a:pt x="434" y="441"/>
                  </a:cubicBezTo>
                  <a:lnTo>
                    <a:pt x="434" y="222"/>
                  </a:lnTo>
                  <a:cubicBezTo>
                    <a:pt x="434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439;p86"/>
            <p:cNvSpPr/>
            <p:nvPr/>
          </p:nvSpPr>
          <p:spPr>
            <a:xfrm>
              <a:off x="7321802" y="346590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19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5" y="661"/>
                    <a:pt x="219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440;p86"/>
            <p:cNvSpPr/>
            <p:nvPr/>
          </p:nvSpPr>
          <p:spPr>
            <a:xfrm>
              <a:off x="7267573" y="3502930"/>
              <a:ext cx="51506" cy="23017"/>
            </a:xfrm>
            <a:custGeom>
              <a:avLst/>
              <a:gdLst/>
              <a:ahLst/>
              <a:cxnLst/>
              <a:rect l="l" t="t" r="r" b="b"/>
              <a:pathLst>
                <a:path w="1967" h="879" extrusionOk="0">
                  <a:moveTo>
                    <a:pt x="144" y="0"/>
                  </a:moveTo>
                  <a:cubicBezTo>
                    <a:pt x="58" y="0"/>
                    <a:pt x="1" y="77"/>
                    <a:pt x="10" y="163"/>
                  </a:cubicBezTo>
                  <a:cubicBezTo>
                    <a:pt x="96" y="563"/>
                    <a:pt x="497" y="878"/>
                    <a:pt x="984" y="878"/>
                  </a:cubicBezTo>
                  <a:cubicBezTo>
                    <a:pt x="1461" y="878"/>
                    <a:pt x="1861" y="563"/>
                    <a:pt x="1947" y="163"/>
                  </a:cubicBezTo>
                  <a:cubicBezTo>
                    <a:pt x="1966" y="77"/>
                    <a:pt x="189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441;p86"/>
            <p:cNvSpPr/>
            <p:nvPr/>
          </p:nvSpPr>
          <p:spPr>
            <a:xfrm>
              <a:off x="7201141" y="3414111"/>
              <a:ext cx="169626" cy="143311"/>
            </a:xfrm>
            <a:custGeom>
              <a:avLst/>
              <a:gdLst/>
              <a:ahLst/>
              <a:cxnLst/>
              <a:rect l="l" t="t" r="r" b="b"/>
              <a:pathLst>
                <a:path w="6478" h="5473" extrusionOk="0">
                  <a:moveTo>
                    <a:pt x="3516" y="1"/>
                  </a:moveTo>
                  <a:cubicBezTo>
                    <a:pt x="3444" y="1"/>
                    <a:pt x="3373" y="34"/>
                    <a:pt x="3330" y="101"/>
                  </a:cubicBezTo>
                  <a:cubicBezTo>
                    <a:pt x="2900" y="788"/>
                    <a:pt x="2280" y="1332"/>
                    <a:pt x="1546" y="1694"/>
                  </a:cubicBezTo>
                  <a:cubicBezTo>
                    <a:pt x="1355" y="1780"/>
                    <a:pt x="1155" y="1856"/>
                    <a:pt x="954" y="1914"/>
                  </a:cubicBezTo>
                  <a:cubicBezTo>
                    <a:pt x="868" y="1942"/>
                    <a:pt x="573" y="1980"/>
                    <a:pt x="573" y="1980"/>
                  </a:cubicBezTo>
                  <a:cubicBezTo>
                    <a:pt x="248" y="1980"/>
                    <a:pt x="0" y="2257"/>
                    <a:pt x="29" y="2581"/>
                  </a:cubicBezTo>
                  <a:cubicBezTo>
                    <a:pt x="66" y="2861"/>
                    <a:pt x="304" y="3068"/>
                    <a:pt x="583" y="3068"/>
                  </a:cubicBezTo>
                  <a:cubicBezTo>
                    <a:pt x="589" y="3068"/>
                    <a:pt x="595" y="3068"/>
                    <a:pt x="601" y="3068"/>
                  </a:cubicBezTo>
                  <a:lnTo>
                    <a:pt x="725" y="3068"/>
                  </a:lnTo>
                  <a:cubicBezTo>
                    <a:pt x="931" y="4467"/>
                    <a:pt x="2133" y="5472"/>
                    <a:pt x="3505" y="5472"/>
                  </a:cubicBezTo>
                  <a:cubicBezTo>
                    <a:pt x="3658" y="5472"/>
                    <a:pt x="3813" y="5460"/>
                    <a:pt x="3969" y="5434"/>
                  </a:cubicBezTo>
                  <a:cubicBezTo>
                    <a:pt x="2643" y="5234"/>
                    <a:pt x="1641" y="4127"/>
                    <a:pt x="1565" y="2791"/>
                  </a:cubicBezTo>
                  <a:cubicBezTo>
                    <a:pt x="1555" y="2686"/>
                    <a:pt x="1574" y="2581"/>
                    <a:pt x="1603" y="2486"/>
                  </a:cubicBezTo>
                  <a:cubicBezTo>
                    <a:pt x="1670" y="2248"/>
                    <a:pt x="1832" y="2057"/>
                    <a:pt x="2032" y="1933"/>
                  </a:cubicBezTo>
                  <a:cubicBezTo>
                    <a:pt x="2624" y="1599"/>
                    <a:pt x="3129" y="1151"/>
                    <a:pt x="3521" y="597"/>
                  </a:cubicBezTo>
                  <a:cubicBezTo>
                    <a:pt x="3978" y="1236"/>
                    <a:pt x="4589" y="1742"/>
                    <a:pt x="5295" y="2076"/>
                  </a:cubicBezTo>
                  <a:cubicBezTo>
                    <a:pt x="5457" y="2157"/>
                    <a:pt x="5631" y="2197"/>
                    <a:pt x="5804" y="2197"/>
                  </a:cubicBezTo>
                  <a:cubicBezTo>
                    <a:pt x="6040" y="2197"/>
                    <a:pt x="6275" y="2123"/>
                    <a:pt x="6478" y="1980"/>
                  </a:cubicBezTo>
                  <a:cubicBezTo>
                    <a:pt x="6478" y="1980"/>
                    <a:pt x="6173" y="1942"/>
                    <a:pt x="6087" y="1923"/>
                  </a:cubicBezTo>
                  <a:cubicBezTo>
                    <a:pt x="5591" y="1780"/>
                    <a:pt x="4513" y="1351"/>
                    <a:pt x="3702" y="101"/>
                  </a:cubicBezTo>
                  <a:cubicBezTo>
                    <a:pt x="3659" y="34"/>
                    <a:pt x="3587" y="1"/>
                    <a:pt x="35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442;p86"/>
            <p:cNvSpPr/>
            <p:nvPr/>
          </p:nvSpPr>
          <p:spPr>
            <a:xfrm>
              <a:off x="7290563" y="3347313"/>
              <a:ext cx="94214" cy="101441"/>
            </a:xfrm>
            <a:custGeom>
              <a:avLst/>
              <a:gdLst/>
              <a:ahLst/>
              <a:cxnLst/>
              <a:rect l="l" t="t" r="r" b="b"/>
              <a:pathLst>
                <a:path w="3598" h="3874" extrusionOk="0">
                  <a:moveTo>
                    <a:pt x="735" y="0"/>
                  </a:moveTo>
                  <a:lnTo>
                    <a:pt x="735" y="0"/>
                  </a:lnTo>
                  <a:cubicBezTo>
                    <a:pt x="1" y="1860"/>
                    <a:pt x="1384" y="3873"/>
                    <a:pt x="3378" y="3873"/>
                  </a:cubicBezTo>
                  <a:cubicBezTo>
                    <a:pt x="3454" y="3873"/>
                    <a:pt x="3530" y="3873"/>
                    <a:pt x="3597" y="3864"/>
                  </a:cubicBezTo>
                  <a:lnTo>
                    <a:pt x="3597" y="3434"/>
                  </a:lnTo>
                  <a:cubicBezTo>
                    <a:pt x="3597" y="1755"/>
                    <a:pt x="2395" y="305"/>
                    <a:pt x="73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443;p86"/>
            <p:cNvSpPr/>
            <p:nvPr/>
          </p:nvSpPr>
          <p:spPr>
            <a:xfrm>
              <a:off x="7215884" y="3603088"/>
              <a:ext cx="54962" cy="97199"/>
            </a:xfrm>
            <a:custGeom>
              <a:avLst/>
              <a:gdLst/>
              <a:ahLst/>
              <a:cxnLst/>
              <a:rect l="l" t="t" r="r" b="b"/>
              <a:pathLst>
                <a:path w="2099" h="3712" extrusionOk="0">
                  <a:moveTo>
                    <a:pt x="410" y="1"/>
                  </a:moveTo>
                  <a:lnTo>
                    <a:pt x="0" y="144"/>
                  </a:lnTo>
                  <a:cubicBezTo>
                    <a:pt x="420" y="1394"/>
                    <a:pt x="916" y="2729"/>
                    <a:pt x="1565" y="3712"/>
                  </a:cubicBezTo>
                  <a:lnTo>
                    <a:pt x="2099" y="3712"/>
                  </a:lnTo>
                  <a:cubicBezTo>
                    <a:pt x="1317" y="2643"/>
                    <a:pt x="725" y="955"/>
                    <a:pt x="41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444;p86"/>
            <p:cNvSpPr/>
            <p:nvPr/>
          </p:nvSpPr>
          <p:spPr>
            <a:xfrm>
              <a:off x="7198392" y="3609346"/>
              <a:ext cx="34486" cy="90941"/>
            </a:xfrm>
            <a:custGeom>
              <a:avLst/>
              <a:gdLst/>
              <a:ahLst/>
              <a:cxnLst/>
              <a:rect l="l" t="t" r="r" b="b"/>
              <a:pathLst>
                <a:path w="1317" h="3473" extrusionOk="0">
                  <a:moveTo>
                    <a:pt x="411" y="0"/>
                  </a:moveTo>
                  <a:lnTo>
                    <a:pt x="0" y="143"/>
                  </a:lnTo>
                  <a:cubicBezTo>
                    <a:pt x="267" y="1250"/>
                    <a:pt x="554" y="2395"/>
                    <a:pt x="868" y="3473"/>
                  </a:cubicBezTo>
                  <a:lnTo>
                    <a:pt x="1317" y="3473"/>
                  </a:lnTo>
                  <a:cubicBezTo>
                    <a:pt x="992" y="2357"/>
                    <a:pt x="687" y="1155"/>
                    <a:pt x="411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445;p86"/>
          <p:cNvGrpSpPr/>
          <p:nvPr/>
        </p:nvGrpSpPr>
        <p:grpSpPr>
          <a:xfrm>
            <a:off x="11723434" y="2819430"/>
            <a:ext cx="263081" cy="354754"/>
            <a:chOff x="6711770" y="3345794"/>
            <a:chExt cx="263081" cy="354754"/>
          </a:xfrm>
        </p:grpSpPr>
        <p:sp>
          <p:nvSpPr>
            <p:cNvPr id="1308" name="Google Shape;13446;p86"/>
            <p:cNvSpPr/>
            <p:nvPr/>
          </p:nvSpPr>
          <p:spPr>
            <a:xfrm>
              <a:off x="6768984" y="3465957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5677"/>
                  </a:lnTo>
                  <a:lnTo>
                    <a:pt x="5676" y="5677"/>
                  </a:lnTo>
                  <a:lnTo>
                    <a:pt x="56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447;p86"/>
            <p:cNvSpPr/>
            <p:nvPr/>
          </p:nvSpPr>
          <p:spPr>
            <a:xfrm>
              <a:off x="6711770" y="3545900"/>
              <a:ext cx="263081" cy="154649"/>
            </a:xfrm>
            <a:custGeom>
              <a:avLst/>
              <a:gdLst/>
              <a:ahLst/>
              <a:cxnLst/>
              <a:rect l="l" t="t" r="r" b="b"/>
              <a:pathLst>
                <a:path w="10047" h="5906" extrusionOk="0">
                  <a:moveTo>
                    <a:pt x="3712" y="0"/>
                  </a:moveTo>
                  <a:lnTo>
                    <a:pt x="3712" y="1135"/>
                  </a:lnTo>
                  <a:cubicBezTo>
                    <a:pt x="3712" y="1498"/>
                    <a:pt x="3473" y="1832"/>
                    <a:pt x="3130" y="1956"/>
                  </a:cubicBezTo>
                  <a:lnTo>
                    <a:pt x="869" y="2748"/>
                  </a:lnTo>
                  <a:cubicBezTo>
                    <a:pt x="353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6" y="5905"/>
                    <a:pt x="649" y="5905"/>
                  </a:cubicBezTo>
                  <a:lnTo>
                    <a:pt x="9388" y="5905"/>
                  </a:lnTo>
                  <a:cubicBezTo>
                    <a:pt x="9750" y="5905"/>
                    <a:pt x="10046" y="5610"/>
                    <a:pt x="10046" y="5247"/>
                  </a:cubicBezTo>
                  <a:lnTo>
                    <a:pt x="10046" y="3988"/>
                  </a:lnTo>
                  <a:cubicBezTo>
                    <a:pt x="10046" y="3435"/>
                    <a:pt x="9693" y="2939"/>
                    <a:pt x="9178" y="2748"/>
                  </a:cubicBezTo>
                  <a:lnTo>
                    <a:pt x="6917" y="1956"/>
                  </a:lnTo>
                  <a:cubicBezTo>
                    <a:pt x="6574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448;p86"/>
            <p:cNvSpPr/>
            <p:nvPr/>
          </p:nvSpPr>
          <p:spPr>
            <a:xfrm>
              <a:off x="6760474" y="3545900"/>
              <a:ext cx="165646" cy="143153"/>
            </a:xfrm>
            <a:custGeom>
              <a:avLst/>
              <a:gdLst/>
              <a:ahLst/>
              <a:cxnLst/>
              <a:rect l="l" t="t" r="r" b="b"/>
              <a:pathLst>
                <a:path w="6326" h="5467" extrusionOk="0">
                  <a:moveTo>
                    <a:pt x="1852" y="0"/>
                  </a:moveTo>
                  <a:lnTo>
                    <a:pt x="1852" y="1135"/>
                  </a:lnTo>
                  <a:cubicBezTo>
                    <a:pt x="1852" y="1498"/>
                    <a:pt x="1613" y="1832"/>
                    <a:pt x="1270" y="1956"/>
                  </a:cubicBezTo>
                  <a:lnTo>
                    <a:pt x="1" y="2404"/>
                  </a:lnTo>
                  <a:cubicBezTo>
                    <a:pt x="58" y="4112"/>
                    <a:pt x="1460" y="5467"/>
                    <a:pt x="3168" y="5467"/>
                  </a:cubicBezTo>
                  <a:cubicBezTo>
                    <a:pt x="4866" y="5467"/>
                    <a:pt x="6269" y="4112"/>
                    <a:pt x="6326" y="2404"/>
                  </a:cubicBezTo>
                  <a:lnTo>
                    <a:pt x="5057" y="1956"/>
                  </a:lnTo>
                  <a:cubicBezTo>
                    <a:pt x="4704" y="1832"/>
                    <a:pt x="4475" y="1498"/>
                    <a:pt x="4475" y="1135"/>
                  </a:cubicBezTo>
                  <a:lnTo>
                    <a:pt x="447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449;p86"/>
            <p:cNvSpPr/>
            <p:nvPr/>
          </p:nvSpPr>
          <p:spPr>
            <a:xfrm>
              <a:off x="6771969" y="3545900"/>
              <a:ext cx="142918" cy="131658"/>
            </a:xfrm>
            <a:custGeom>
              <a:avLst/>
              <a:gdLst/>
              <a:ahLst/>
              <a:cxnLst/>
              <a:rect l="l" t="t" r="r" b="b"/>
              <a:pathLst>
                <a:path w="5458" h="5028" extrusionOk="0">
                  <a:moveTo>
                    <a:pt x="1413" y="0"/>
                  </a:moveTo>
                  <a:lnTo>
                    <a:pt x="1413" y="1135"/>
                  </a:lnTo>
                  <a:cubicBezTo>
                    <a:pt x="1413" y="1498"/>
                    <a:pt x="1184" y="1832"/>
                    <a:pt x="831" y="1956"/>
                  </a:cubicBezTo>
                  <a:lnTo>
                    <a:pt x="1" y="2252"/>
                  </a:lnTo>
                  <a:lnTo>
                    <a:pt x="1" y="2299"/>
                  </a:lnTo>
                  <a:cubicBezTo>
                    <a:pt x="1" y="3797"/>
                    <a:pt x="1222" y="5028"/>
                    <a:pt x="2729" y="5028"/>
                  </a:cubicBezTo>
                  <a:cubicBezTo>
                    <a:pt x="4236" y="5028"/>
                    <a:pt x="5457" y="3807"/>
                    <a:pt x="5457" y="2299"/>
                  </a:cubicBezTo>
                  <a:lnTo>
                    <a:pt x="5457" y="2252"/>
                  </a:lnTo>
                  <a:lnTo>
                    <a:pt x="4618" y="1956"/>
                  </a:lnTo>
                  <a:cubicBezTo>
                    <a:pt x="4275" y="1832"/>
                    <a:pt x="4036" y="1498"/>
                    <a:pt x="4036" y="1135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450;p86"/>
            <p:cNvSpPr/>
            <p:nvPr/>
          </p:nvSpPr>
          <p:spPr>
            <a:xfrm>
              <a:off x="6808942" y="3545900"/>
              <a:ext cx="68736" cy="28804"/>
            </a:xfrm>
            <a:custGeom>
              <a:avLst/>
              <a:gdLst/>
              <a:ahLst/>
              <a:cxnLst/>
              <a:rect l="l" t="t" r="r" b="b"/>
              <a:pathLst>
                <a:path w="2625" h="1100" extrusionOk="0">
                  <a:moveTo>
                    <a:pt x="1" y="0"/>
                  </a:moveTo>
                  <a:lnTo>
                    <a:pt x="1" y="821"/>
                  </a:lnTo>
                  <a:cubicBezTo>
                    <a:pt x="420" y="1007"/>
                    <a:pt x="866" y="1100"/>
                    <a:pt x="1312" y="1100"/>
                  </a:cubicBezTo>
                  <a:cubicBezTo>
                    <a:pt x="1758" y="1100"/>
                    <a:pt x="2204" y="1007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451;p86"/>
            <p:cNvSpPr/>
            <p:nvPr/>
          </p:nvSpPr>
          <p:spPr>
            <a:xfrm>
              <a:off x="6768984" y="3414504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2834"/>
                  </a:lnTo>
                  <a:cubicBezTo>
                    <a:pt x="0" y="4408"/>
                    <a:pt x="1269" y="5676"/>
                    <a:pt x="2843" y="5676"/>
                  </a:cubicBezTo>
                  <a:cubicBezTo>
                    <a:pt x="4408" y="5676"/>
                    <a:pt x="5676" y="4408"/>
                    <a:pt x="5676" y="2834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452;p86"/>
            <p:cNvSpPr/>
            <p:nvPr/>
          </p:nvSpPr>
          <p:spPr>
            <a:xfrm>
              <a:off x="6803208" y="346632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105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453;p86"/>
            <p:cNvSpPr/>
            <p:nvPr/>
          </p:nvSpPr>
          <p:spPr>
            <a:xfrm>
              <a:off x="6871891" y="346632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454;p86"/>
            <p:cNvSpPr/>
            <p:nvPr/>
          </p:nvSpPr>
          <p:spPr>
            <a:xfrm>
              <a:off x="6817976" y="3506361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1"/>
                  </a:moveTo>
                  <a:cubicBezTo>
                    <a:pt x="143" y="1"/>
                    <a:pt x="0" y="223"/>
                    <a:pt x="161" y="385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5" y="662"/>
                    <a:pt x="959" y="662"/>
                    <a:pt x="972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94" y="662"/>
                    <a:pt x="1564" y="567"/>
                    <a:pt x="1773" y="385"/>
                  </a:cubicBezTo>
                  <a:cubicBezTo>
                    <a:pt x="1935" y="223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20" y="175"/>
                    <a:pt x="1146" y="227"/>
                    <a:pt x="971" y="227"/>
                  </a:cubicBezTo>
                  <a:cubicBezTo>
                    <a:pt x="796" y="227"/>
                    <a:pt x="619" y="175"/>
                    <a:pt x="466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455;p86"/>
            <p:cNvSpPr/>
            <p:nvPr/>
          </p:nvSpPr>
          <p:spPr>
            <a:xfrm>
              <a:off x="6768748" y="3414504"/>
              <a:ext cx="148888" cy="148652"/>
            </a:xfrm>
            <a:custGeom>
              <a:avLst/>
              <a:gdLst/>
              <a:ahLst/>
              <a:cxnLst/>
              <a:rect l="l" t="t" r="r" b="b"/>
              <a:pathLst>
                <a:path w="5686" h="5677" extrusionOk="0">
                  <a:moveTo>
                    <a:pt x="9" y="0"/>
                  </a:moveTo>
                  <a:lnTo>
                    <a:pt x="9" y="2834"/>
                  </a:lnTo>
                  <a:cubicBezTo>
                    <a:pt x="0" y="4421"/>
                    <a:pt x="1293" y="5677"/>
                    <a:pt x="2825" y="5677"/>
                  </a:cubicBezTo>
                  <a:cubicBezTo>
                    <a:pt x="2979" y="5677"/>
                    <a:pt x="3134" y="5664"/>
                    <a:pt x="3291" y="5638"/>
                  </a:cubicBezTo>
                  <a:cubicBezTo>
                    <a:pt x="1908" y="5419"/>
                    <a:pt x="887" y="4236"/>
                    <a:pt x="887" y="2834"/>
                  </a:cubicBezTo>
                  <a:lnTo>
                    <a:pt x="887" y="2681"/>
                  </a:lnTo>
                  <a:cubicBezTo>
                    <a:pt x="887" y="2433"/>
                    <a:pt x="1030" y="2204"/>
                    <a:pt x="1259" y="2099"/>
                  </a:cubicBezTo>
                  <a:cubicBezTo>
                    <a:pt x="1879" y="1784"/>
                    <a:pt x="2423" y="1326"/>
                    <a:pt x="2852" y="773"/>
                  </a:cubicBezTo>
                  <a:cubicBezTo>
                    <a:pt x="3339" y="1393"/>
                    <a:pt x="4331" y="2395"/>
                    <a:pt x="5685" y="2395"/>
                  </a:cubicBezTo>
                  <a:lnTo>
                    <a:pt x="568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456;p86"/>
            <p:cNvSpPr/>
            <p:nvPr/>
          </p:nvSpPr>
          <p:spPr>
            <a:xfrm>
              <a:off x="6745994" y="3345794"/>
              <a:ext cx="194633" cy="268318"/>
            </a:xfrm>
            <a:custGeom>
              <a:avLst/>
              <a:gdLst/>
              <a:ahLst/>
              <a:cxnLst/>
              <a:rect l="l" t="t" r="r" b="b"/>
              <a:pathLst>
                <a:path w="7433" h="10247" extrusionOk="0">
                  <a:moveTo>
                    <a:pt x="3712" y="1"/>
                  </a:moveTo>
                  <a:cubicBezTo>
                    <a:pt x="1670" y="1"/>
                    <a:pt x="0" y="1661"/>
                    <a:pt x="0" y="3712"/>
                  </a:cubicBezTo>
                  <a:lnTo>
                    <a:pt x="0" y="10237"/>
                  </a:lnTo>
                  <a:lnTo>
                    <a:pt x="878" y="9932"/>
                  </a:lnTo>
                  <a:lnTo>
                    <a:pt x="878" y="5009"/>
                  </a:lnTo>
                  <a:cubicBezTo>
                    <a:pt x="878" y="4790"/>
                    <a:pt x="1031" y="4599"/>
                    <a:pt x="1241" y="4561"/>
                  </a:cubicBezTo>
                  <a:cubicBezTo>
                    <a:pt x="2385" y="4380"/>
                    <a:pt x="3196" y="3397"/>
                    <a:pt x="3540" y="2901"/>
                  </a:cubicBezTo>
                  <a:cubicBezTo>
                    <a:pt x="3583" y="2839"/>
                    <a:pt x="3650" y="2808"/>
                    <a:pt x="3716" y="2808"/>
                  </a:cubicBezTo>
                  <a:cubicBezTo>
                    <a:pt x="3783" y="2808"/>
                    <a:pt x="3850" y="2839"/>
                    <a:pt x="3893" y="2901"/>
                  </a:cubicBezTo>
                  <a:cubicBezTo>
                    <a:pt x="4236" y="3397"/>
                    <a:pt x="5047" y="4380"/>
                    <a:pt x="6192" y="4561"/>
                  </a:cubicBezTo>
                  <a:cubicBezTo>
                    <a:pt x="6402" y="4599"/>
                    <a:pt x="6564" y="4790"/>
                    <a:pt x="6554" y="5009"/>
                  </a:cubicBezTo>
                  <a:lnTo>
                    <a:pt x="6554" y="9932"/>
                  </a:lnTo>
                  <a:lnTo>
                    <a:pt x="7432" y="10247"/>
                  </a:lnTo>
                  <a:lnTo>
                    <a:pt x="7432" y="3712"/>
                  </a:lnTo>
                  <a:cubicBezTo>
                    <a:pt x="7432" y="1661"/>
                    <a:pt x="5763" y="1"/>
                    <a:pt x="37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457;p86"/>
            <p:cNvSpPr/>
            <p:nvPr/>
          </p:nvSpPr>
          <p:spPr>
            <a:xfrm>
              <a:off x="6771969" y="3592352"/>
              <a:ext cx="142918" cy="83713"/>
            </a:xfrm>
            <a:custGeom>
              <a:avLst/>
              <a:gdLst/>
              <a:ahLst/>
              <a:cxnLst/>
              <a:rect l="l" t="t" r="r" b="b"/>
              <a:pathLst>
                <a:path w="5458" h="3197" extrusionOk="0">
                  <a:moveTo>
                    <a:pt x="1126" y="1"/>
                  </a:moveTo>
                  <a:cubicBezTo>
                    <a:pt x="1041" y="87"/>
                    <a:pt x="945" y="144"/>
                    <a:pt x="831" y="182"/>
                  </a:cubicBezTo>
                  <a:lnTo>
                    <a:pt x="1" y="478"/>
                  </a:lnTo>
                  <a:lnTo>
                    <a:pt x="1" y="525"/>
                  </a:lnTo>
                  <a:cubicBezTo>
                    <a:pt x="29" y="2004"/>
                    <a:pt x="1241" y="3197"/>
                    <a:pt x="2729" y="3197"/>
                  </a:cubicBezTo>
                  <a:cubicBezTo>
                    <a:pt x="4217" y="3197"/>
                    <a:pt x="5429" y="2004"/>
                    <a:pt x="5457" y="525"/>
                  </a:cubicBezTo>
                  <a:cubicBezTo>
                    <a:pt x="5457" y="506"/>
                    <a:pt x="5457" y="487"/>
                    <a:pt x="5457" y="478"/>
                  </a:cubicBezTo>
                  <a:lnTo>
                    <a:pt x="4618" y="182"/>
                  </a:lnTo>
                  <a:cubicBezTo>
                    <a:pt x="4513" y="144"/>
                    <a:pt x="4408" y="87"/>
                    <a:pt x="4322" y="1"/>
                  </a:cubicBezTo>
                  <a:lnTo>
                    <a:pt x="2729" y="106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458;p86"/>
            <p:cNvSpPr/>
            <p:nvPr/>
          </p:nvSpPr>
          <p:spPr>
            <a:xfrm>
              <a:off x="6776211" y="3592352"/>
              <a:ext cx="134172" cy="64467"/>
            </a:xfrm>
            <a:custGeom>
              <a:avLst/>
              <a:gdLst/>
              <a:ahLst/>
              <a:cxnLst/>
              <a:rect l="l" t="t" r="r" b="b"/>
              <a:pathLst>
                <a:path w="5124" h="2462" extrusionOk="0">
                  <a:moveTo>
                    <a:pt x="964" y="1"/>
                  </a:moveTo>
                  <a:cubicBezTo>
                    <a:pt x="879" y="77"/>
                    <a:pt x="783" y="134"/>
                    <a:pt x="669" y="182"/>
                  </a:cubicBezTo>
                  <a:lnTo>
                    <a:pt x="1" y="420"/>
                  </a:lnTo>
                  <a:cubicBezTo>
                    <a:pt x="1" y="430"/>
                    <a:pt x="20" y="449"/>
                    <a:pt x="20" y="468"/>
                  </a:cubicBezTo>
                  <a:lnTo>
                    <a:pt x="735" y="2071"/>
                  </a:lnTo>
                  <a:cubicBezTo>
                    <a:pt x="849" y="2322"/>
                    <a:pt x="1091" y="2461"/>
                    <a:pt x="1338" y="2461"/>
                  </a:cubicBezTo>
                  <a:cubicBezTo>
                    <a:pt x="1484" y="2461"/>
                    <a:pt x="1632" y="2412"/>
                    <a:pt x="1756" y="2309"/>
                  </a:cubicBezTo>
                  <a:lnTo>
                    <a:pt x="2567" y="1642"/>
                  </a:lnTo>
                  <a:lnTo>
                    <a:pt x="3378" y="2309"/>
                  </a:lnTo>
                  <a:cubicBezTo>
                    <a:pt x="3502" y="2412"/>
                    <a:pt x="3650" y="2461"/>
                    <a:pt x="3796" y="2461"/>
                  </a:cubicBezTo>
                  <a:cubicBezTo>
                    <a:pt x="4042" y="2461"/>
                    <a:pt x="4281" y="2322"/>
                    <a:pt x="4389" y="2071"/>
                  </a:cubicBezTo>
                  <a:lnTo>
                    <a:pt x="5105" y="468"/>
                  </a:lnTo>
                  <a:cubicBezTo>
                    <a:pt x="5114" y="449"/>
                    <a:pt x="5114" y="430"/>
                    <a:pt x="5124" y="420"/>
                  </a:cubicBezTo>
                  <a:lnTo>
                    <a:pt x="4456" y="182"/>
                  </a:lnTo>
                  <a:cubicBezTo>
                    <a:pt x="4351" y="134"/>
                    <a:pt x="4246" y="77"/>
                    <a:pt x="4160" y="1"/>
                  </a:cubicBezTo>
                  <a:lnTo>
                    <a:pt x="2567" y="1069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459;p86"/>
            <p:cNvSpPr/>
            <p:nvPr/>
          </p:nvSpPr>
          <p:spPr>
            <a:xfrm>
              <a:off x="6786450" y="3582664"/>
              <a:ext cx="57005" cy="62818"/>
            </a:xfrm>
            <a:custGeom>
              <a:avLst/>
              <a:gdLst/>
              <a:ahLst/>
              <a:cxnLst/>
              <a:rect l="l" t="t" r="r" b="b"/>
              <a:pathLst>
                <a:path w="2177" h="2399" extrusionOk="0">
                  <a:moveTo>
                    <a:pt x="645" y="1"/>
                  </a:moveTo>
                  <a:cubicBezTo>
                    <a:pt x="588" y="1"/>
                    <a:pt x="530" y="22"/>
                    <a:pt x="488" y="65"/>
                  </a:cubicBezTo>
                  <a:lnTo>
                    <a:pt x="68" y="495"/>
                  </a:lnTo>
                  <a:cubicBezTo>
                    <a:pt x="20" y="533"/>
                    <a:pt x="1" y="600"/>
                    <a:pt x="30" y="666"/>
                  </a:cubicBezTo>
                  <a:lnTo>
                    <a:pt x="745" y="2269"/>
                  </a:lnTo>
                  <a:cubicBezTo>
                    <a:pt x="781" y="2352"/>
                    <a:pt x="861" y="2398"/>
                    <a:pt x="944" y="2398"/>
                  </a:cubicBezTo>
                  <a:cubicBezTo>
                    <a:pt x="994" y="2398"/>
                    <a:pt x="1045" y="2381"/>
                    <a:pt x="1089" y="2345"/>
                  </a:cubicBezTo>
                  <a:lnTo>
                    <a:pt x="2176" y="1439"/>
                  </a:lnTo>
                  <a:lnTo>
                    <a:pt x="802" y="65"/>
                  </a:lnTo>
                  <a:cubicBezTo>
                    <a:pt x="759" y="22"/>
                    <a:pt x="702" y="1"/>
                    <a:pt x="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460;p86"/>
            <p:cNvSpPr/>
            <p:nvPr/>
          </p:nvSpPr>
          <p:spPr>
            <a:xfrm>
              <a:off x="6843428" y="3582664"/>
              <a:ext cx="56717" cy="62818"/>
            </a:xfrm>
            <a:custGeom>
              <a:avLst/>
              <a:gdLst/>
              <a:ahLst/>
              <a:cxnLst/>
              <a:rect l="l" t="t" r="r" b="b"/>
              <a:pathLst>
                <a:path w="2166" h="2399" extrusionOk="0">
                  <a:moveTo>
                    <a:pt x="1526" y="1"/>
                  </a:moveTo>
                  <a:cubicBezTo>
                    <a:pt x="1472" y="1"/>
                    <a:pt x="1417" y="22"/>
                    <a:pt x="1374" y="65"/>
                  </a:cubicBezTo>
                  <a:lnTo>
                    <a:pt x="0" y="1439"/>
                  </a:lnTo>
                  <a:lnTo>
                    <a:pt x="1088" y="2345"/>
                  </a:lnTo>
                  <a:cubicBezTo>
                    <a:pt x="1127" y="2381"/>
                    <a:pt x="1176" y="2398"/>
                    <a:pt x="1225" y="2398"/>
                  </a:cubicBezTo>
                  <a:cubicBezTo>
                    <a:pt x="1306" y="2398"/>
                    <a:pt x="1386" y="2352"/>
                    <a:pt x="1422" y="2269"/>
                  </a:cubicBezTo>
                  <a:lnTo>
                    <a:pt x="2137" y="666"/>
                  </a:lnTo>
                  <a:cubicBezTo>
                    <a:pt x="2166" y="600"/>
                    <a:pt x="2156" y="533"/>
                    <a:pt x="2108" y="485"/>
                  </a:cubicBezTo>
                  <a:lnTo>
                    <a:pt x="1679" y="65"/>
                  </a:lnTo>
                  <a:cubicBezTo>
                    <a:pt x="1636" y="22"/>
                    <a:pt x="1581" y="1"/>
                    <a:pt x="1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461;p86"/>
            <p:cNvSpPr/>
            <p:nvPr/>
          </p:nvSpPr>
          <p:spPr>
            <a:xfrm>
              <a:off x="6714519" y="3627335"/>
              <a:ext cx="48730" cy="72951"/>
            </a:xfrm>
            <a:custGeom>
              <a:avLst/>
              <a:gdLst/>
              <a:ahLst/>
              <a:cxnLst/>
              <a:rect l="l" t="t" r="r" b="b"/>
              <a:pathLst>
                <a:path w="1861" h="2786" extrusionOk="0">
                  <a:moveTo>
                    <a:pt x="239" y="0"/>
                  </a:moveTo>
                  <a:cubicBezTo>
                    <a:pt x="134" y="115"/>
                    <a:pt x="58" y="239"/>
                    <a:pt x="0" y="372"/>
                  </a:cubicBezTo>
                  <a:lnTo>
                    <a:pt x="1193" y="1384"/>
                  </a:lnTo>
                  <a:cubicBezTo>
                    <a:pt x="1336" y="1508"/>
                    <a:pt x="1422" y="1689"/>
                    <a:pt x="1422" y="1880"/>
                  </a:cubicBezTo>
                  <a:lnTo>
                    <a:pt x="1422" y="2786"/>
                  </a:lnTo>
                  <a:lnTo>
                    <a:pt x="1861" y="2786"/>
                  </a:lnTo>
                  <a:lnTo>
                    <a:pt x="1861" y="1889"/>
                  </a:lnTo>
                  <a:cubicBezTo>
                    <a:pt x="1861" y="1565"/>
                    <a:pt x="1718" y="1260"/>
                    <a:pt x="1479" y="105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462;p86"/>
            <p:cNvSpPr/>
            <p:nvPr/>
          </p:nvSpPr>
          <p:spPr>
            <a:xfrm>
              <a:off x="6923345" y="3627335"/>
              <a:ext cx="48992" cy="72951"/>
            </a:xfrm>
            <a:custGeom>
              <a:avLst/>
              <a:gdLst/>
              <a:ahLst/>
              <a:cxnLst/>
              <a:rect l="l" t="t" r="r" b="b"/>
              <a:pathLst>
                <a:path w="1871" h="2786" extrusionOk="0">
                  <a:moveTo>
                    <a:pt x="1632" y="0"/>
                  </a:moveTo>
                  <a:lnTo>
                    <a:pt x="392" y="1050"/>
                  </a:lnTo>
                  <a:cubicBezTo>
                    <a:pt x="144" y="1260"/>
                    <a:pt x="1" y="1565"/>
                    <a:pt x="1" y="1889"/>
                  </a:cubicBezTo>
                  <a:lnTo>
                    <a:pt x="1" y="2786"/>
                  </a:lnTo>
                  <a:lnTo>
                    <a:pt x="440" y="2786"/>
                  </a:lnTo>
                  <a:lnTo>
                    <a:pt x="440" y="1889"/>
                  </a:lnTo>
                  <a:cubicBezTo>
                    <a:pt x="440" y="1689"/>
                    <a:pt x="526" y="1508"/>
                    <a:pt x="678" y="1384"/>
                  </a:cubicBezTo>
                  <a:lnTo>
                    <a:pt x="1871" y="372"/>
                  </a:lnTo>
                  <a:cubicBezTo>
                    <a:pt x="1813" y="239"/>
                    <a:pt x="1728" y="115"/>
                    <a:pt x="163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463;p86"/>
          <p:cNvGrpSpPr/>
          <p:nvPr/>
        </p:nvGrpSpPr>
        <p:grpSpPr>
          <a:xfrm>
            <a:off x="12175073" y="2353887"/>
            <a:ext cx="263316" cy="354414"/>
            <a:chOff x="7163409" y="2880251"/>
            <a:chExt cx="263316" cy="354414"/>
          </a:xfrm>
        </p:grpSpPr>
        <p:sp>
          <p:nvSpPr>
            <p:cNvPr id="1326" name="Google Shape;13464;p86"/>
            <p:cNvSpPr/>
            <p:nvPr/>
          </p:nvSpPr>
          <p:spPr>
            <a:xfrm>
              <a:off x="7163409" y="3125474"/>
              <a:ext cx="263316" cy="109191"/>
            </a:xfrm>
            <a:custGeom>
              <a:avLst/>
              <a:gdLst/>
              <a:ahLst/>
              <a:cxnLst/>
              <a:rect l="l" t="t" r="r" b="b"/>
              <a:pathLst>
                <a:path w="10056" h="4170" extrusionOk="0">
                  <a:moveTo>
                    <a:pt x="3130" y="1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3"/>
                  </a:cubicBezTo>
                  <a:lnTo>
                    <a:pt x="1" y="3511"/>
                  </a:lnTo>
                  <a:cubicBezTo>
                    <a:pt x="1" y="3874"/>
                    <a:pt x="296" y="4170"/>
                    <a:pt x="659" y="4170"/>
                  </a:cubicBezTo>
                  <a:lnTo>
                    <a:pt x="9398" y="4170"/>
                  </a:lnTo>
                  <a:cubicBezTo>
                    <a:pt x="9760" y="4170"/>
                    <a:pt x="10056" y="3874"/>
                    <a:pt x="10056" y="3511"/>
                  </a:cubicBezTo>
                  <a:lnTo>
                    <a:pt x="10056" y="2033"/>
                  </a:lnTo>
                  <a:cubicBezTo>
                    <a:pt x="10056" y="1479"/>
                    <a:pt x="9703" y="983"/>
                    <a:pt x="9178" y="802"/>
                  </a:cubicBezTo>
                  <a:lnTo>
                    <a:pt x="691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465;p86"/>
            <p:cNvSpPr/>
            <p:nvPr/>
          </p:nvSpPr>
          <p:spPr>
            <a:xfrm>
              <a:off x="7197633" y="2920131"/>
              <a:ext cx="194633" cy="291544"/>
            </a:xfrm>
            <a:custGeom>
              <a:avLst/>
              <a:gdLst/>
              <a:ahLst/>
              <a:cxnLst/>
              <a:rect l="l" t="t" r="r" b="b"/>
              <a:pathLst>
                <a:path w="7433" h="11134" extrusionOk="0">
                  <a:moveTo>
                    <a:pt x="3712" y="1"/>
                  </a:moveTo>
                  <a:cubicBezTo>
                    <a:pt x="2405" y="1"/>
                    <a:pt x="1088" y="3054"/>
                    <a:pt x="1088" y="5458"/>
                  </a:cubicBezTo>
                  <a:lnTo>
                    <a:pt x="1088" y="6326"/>
                  </a:lnTo>
                  <a:cubicBezTo>
                    <a:pt x="1088" y="6736"/>
                    <a:pt x="897" y="7127"/>
                    <a:pt x="564" y="7375"/>
                  </a:cubicBezTo>
                  <a:cubicBezTo>
                    <a:pt x="201" y="7642"/>
                    <a:pt x="1" y="7957"/>
                    <a:pt x="1" y="8301"/>
                  </a:cubicBezTo>
                  <a:cubicBezTo>
                    <a:pt x="1" y="9264"/>
                    <a:pt x="936" y="11134"/>
                    <a:pt x="3712" y="11134"/>
                  </a:cubicBezTo>
                  <a:cubicBezTo>
                    <a:pt x="6488" y="11134"/>
                    <a:pt x="7423" y="9264"/>
                    <a:pt x="7423" y="8301"/>
                  </a:cubicBezTo>
                  <a:cubicBezTo>
                    <a:pt x="7432" y="7957"/>
                    <a:pt x="7222" y="7642"/>
                    <a:pt x="6869" y="7375"/>
                  </a:cubicBezTo>
                  <a:cubicBezTo>
                    <a:pt x="6536" y="7127"/>
                    <a:pt x="6335" y="6736"/>
                    <a:pt x="6335" y="6326"/>
                  </a:cubicBezTo>
                  <a:lnTo>
                    <a:pt x="6335" y="5458"/>
                  </a:lnTo>
                  <a:cubicBezTo>
                    <a:pt x="6335" y="3054"/>
                    <a:pt x="5028" y="1"/>
                    <a:pt x="3712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466;p86"/>
            <p:cNvSpPr/>
            <p:nvPr/>
          </p:nvSpPr>
          <p:spPr>
            <a:xfrm>
              <a:off x="7240105" y="3114240"/>
              <a:ext cx="147657" cy="96204"/>
            </a:xfrm>
            <a:custGeom>
              <a:avLst/>
              <a:gdLst/>
              <a:ahLst/>
              <a:cxnLst/>
              <a:rect l="l" t="t" r="r" b="b"/>
              <a:pathLst>
                <a:path w="5639" h="3674" extrusionOk="0">
                  <a:moveTo>
                    <a:pt x="5295" y="0"/>
                  </a:moveTo>
                  <a:cubicBezTo>
                    <a:pt x="5066" y="763"/>
                    <a:pt x="4656" y="1460"/>
                    <a:pt x="4084" y="2013"/>
                  </a:cubicBezTo>
                  <a:cubicBezTo>
                    <a:pt x="3212" y="2843"/>
                    <a:pt x="2009" y="3283"/>
                    <a:pt x="630" y="3283"/>
                  </a:cubicBezTo>
                  <a:cubicBezTo>
                    <a:pt x="424" y="3283"/>
                    <a:pt x="214" y="3273"/>
                    <a:pt x="1" y="3253"/>
                  </a:cubicBezTo>
                  <a:lnTo>
                    <a:pt x="1" y="3253"/>
                  </a:lnTo>
                  <a:cubicBezTo>
                    <a:pt x="439" y="3473"/>
                    <a:pt x="907" y="3616"/>
                    <a:pt x="1393" y="3673"/>
                  </a:cubicBezTo>
                  <a:cubicBezTo>
                    <a:pt x="2567" y="3540"/>
                    <a:pt x="3597" y="3082"/>
                    <a:pt x="4379" y="2338"/>
                  </a:cubicBezTo>
                  <a:cubicBezTo>
                    <a:pt x="4952" y="1784"/>
                    <a:pt x="5381" y="1107"/>
                    <a:pt x="5639" y="353"/>
                  </a:cubicBezTo>
                  <a:cubicBezTo>
                    <a:pt x="5543" y="220"/>
                    <a:pt x="5429" y="96"/>
                    <a:pt x="529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467;p86"/>
            <p:cNvSpPr/>
            <p:nvPr/>
          </p:nvSpPr>
          <p:spPr>
            <a:xfrm>
              <a:off x="7220623" y="3000074"/>
              <a:ext cx="148652" cy="125924"/>
            </a:xfrm>
            <a:custGeom>
              <a:avLst/>
              <a:gdLst/>
              <a:ahLst/>
              <a:cxnLst/>
              <a:rect l="l" t="t" r="r" b="b"/>
              <a:pathLst>
                <a:path w="5677" h="4809" extrusionOk="0">
                  <a:moveTo>
                    <a:pt x="2843" y="1"/>
                  </a:moveTo>
                  <a:cubicBezTo>
                    <a:pt x="1279" y="1"/>
                    <a:pt x="0" y="1079"/>
                    <a:pt x="0" y="2405"/>
                  </a:cubicBezTo>
                  <a:cubicBezTo>
                    <a:pt x="0" y="3731"/>
                    <a:pt x="1279" y="4809"/>
                    <a:pt x="2843" y="4809"/>
                  </a:cubicBezTo>
                  <a:cubicBezTo>
                    <a:pt x="4408" y="4809"/>
                    <a:pt x="5677" y="3731"/>
                    <a:pt x="5677" y="2405"/>
                  </a:cubicBezTo>
                  <a:cubicBezTo>
                    <a:pt x="5677" y="1079"/>
                    <a:pt x="4408" y="1"/>
                    <a:pt x="284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468;p86"/>
            <p:cNvSpPr/>
            <p:nvPr/>
          </p:nvSpPr>
          <p:spPr>
            <a:xfrm>
              <a:off x="7220623" y="2954355"/>
              <a:ext cx="148914" cy="142918"/>
            </a:xfrm>
            <a:custGeom>
              <a:avLst/>
              <a:gdLst/>
              <a:ahLst/>
              <a:cxnLst/>
              <a:rect l="l" t="t" r="r" b="b"/>
              <a:pathLst>
                <a:path w="5687" h="5458" extrusionOk="0">
                  <a:moveTo>
                    <a:pt x="0" y="1"/>
                  </a:moveTo>
                  <a:lnTo>
                    <a:pt x="0" y="2624"/>
                  </a:lnTo>
                  <a:cubicBezTo>
                    <a:pt x="0" y="4189"/>
                    <a:pt x="1269" y="5458"/>
                    <a:pt x="2843" y="5458"/>
                  </a:cubicBezTo>
                  <a:cubicBezTo>
                    <a:pt x="4408" y="5458"/>
                    <a:pt x="5686" y="4189"/>
                    <a:pt x="5686" y="2624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469;p86"/>
            <p:cNvSpPr/>
            <p:nvPr/>
          </p:nvSpPr>
          <p:spPr>
            <a:xfrm>
              <a:off x="7220387" y="2954355"/>
              <a:ext cx="148888" cy="143180"/>
            </a:xfrm>
            <a:custGeom>
              <a:avLst/>
              <a:gdLst/>
              <a:ahLst/>
              <a:cxnLst/>
              <a:rect l="l" t="t" r="r" b="b"/>
              <a:pathLst>
                <a:path w="5686" h="5468" extrusionOk="0">
                  <a:moveTo>
                    <a:pt x="9" y="1"/>
                  </a:moveTo>
                  <a:lnTo>
                    <a:pt x="9" y="2624"/>
                  </a:lnTo>
                  <a:cubicBezTo>
                    <a:pt x="1" y="4211"/>
                    <a:pt x="1293" y="5467"/>
                    <a:pt x="2819" y="5467"/>
                  </a:cubicBezTo>
                  <a:cubicBezTo>
                    <a:pt x="2971" y="5467"/>
                    <a:pt x="3126" y="5455"/>
                    <a:pt x="3282" y="5429"/>
                  </a:cubicBezTo>
                  <a:cubicBezTo>
                    <a:pt x="1898" y="5210"/>
                    <a:pt x="878" y="4017"/>
                    <a:pt x="887" y="2624"/>
                  </a:cubicBezTo>
                  <a:lnTo>
                    <a:pt x="887" y="2185"/>
                  </a:lnTo>
                  <a:cubicBezTo>
                    <a:pt x="887" y="1222"/>
                    <a:pt x="1669" y="440"/>
                    <a:pt x="2633" y="440"/>
                  </a:cubicBezTo>
                  <a:lnTo>
                    <a:pt x="5686" y="440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470;p86"/>
            <p:cNvSpPr/>
            <p:nvPr/>
          </p:nvSpPr>
          <p:spPr>
            <a:xfrm>
              <a:off x="7269851" y="3045714"/>
              <a:ext cx="50747" cy="17361"/>
            </a:xfrm>
            <a:custGeom>
              <a:avLst/>
              <a:gdLst/>
              <a:ahLst/>
              <a:cxnLst/>
              <a:rect l="l" t="t" r="r" b="b"/>
              <a:pathLst>
                <a:path w="1938" h="663" extrusionOk="0">
                  <a:moveTo>
                    <a:pt x="313" y="1"/>
                  </a:moveTo>
                  <a:cubicBezTo>
                    <a:pt x="143" y="1"/>
                    <a:pt x="1" y="224"/>
                    <a:pt x="162" y="385"/>
                  </a:cubicBezTo>
                  <a:cubicBezTo>
                    <a:pt x="380" y="567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2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5" y="662"/>
                    <a:pt x="1565" y="567"/>
                    <a:pt x="1784" y="385"/>
                  </a:cubicBezTo>
                  <a:cubicBezTo>
                    <a:pt x="1938" y="224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5"/>
                    <a:pt x="1147" y="228"/>
                    <a:pt x="972" y="228"/>
                  </a:cubicBezTo>
                  <a:cubicBezTo>
                    <a:pt x="796" y="228"/>
                    <a:pt x="620" y="175"/>
                    <a:pt x="467" y="70"/>
                  </a:cubicBezTo>
                  <a:cubicBezTo>
                    <a:pt x="418" y="21"/>
                    <a:pt x="365" y="1"/>
                    <a:pt x="313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471;p86"/>
            <p:cNvSpPr/>
            <p:nvPr/>
          </p:nvSpPr>
          <p:spPr>
            <a:xfrm>
              <a:off x="7255344" y="3005939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472;p86"/>
            <p:cNvSpPr/>
            <p:nvPr/>
          </p:nvSpPr>
          <p:spPr>
            <a:xfrm>
              <a:off x="7323792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4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473;p86"/>
            <p:cNvSpPr/>
            <p:nvPr/>
          </p:nvSpPr>
          <p:spPr>
            <a:xfrm>
              <a:off x="7247594" y="298857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lnTo>
                    <a:pt x="726" y="440"/>
                  </a:lnTo>
                  <a:cubicBezTo>
                    <a:pt x="1021" y="440"/>
                    <a:pt x="1021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474;p86"/>
            <p:cNvSpPr/>
            <p:nvPr/>
          </p:nvSpPr>
          <p:spPr>
            <a:xfrm>
              <a:off x="7316303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475;p86"/>
            <p:cNvSpPr/>
            <p:nvPr/>
          </p:nvSpPr>
          <p:spPr>
            <a:xfrm>
              <a:off x="7189646" y="2880251"/>
              <a:ext cx="208852" cy="285469"/>
            </a:xfrm>
            <a:custGeom>
              <a:avLst/>
              <a:gdLst/>
              <a:ahLst/>
              <a:cxnLst/>
              <a:rect l="l" t="t" r="r" b="b"/>
              <a:pathLst>
                <a:path w="7976" h="10902" extrusionOk="0">
                  <a:moveTo>
                    <a:pt x="4017" y="0"/>
                  </a:moveTo>
                  <a:cubicBezTo>
                    <a:pt x="2066" y="0"/>
                    <a:pt x="435" y="1515"/>
                    <a:pt x="315" y="3489"/>
                  </a:cubicBezTo>
                  <a:lnTo>
                    <a:pt x="124" y="6771"/>
                  </a:lnTo>
                  <a:cubicBezTo>
                    <a:pt x="0" y="8908"/>
                    <a:pt x="1613" y="10749"/>
                    <a:pt x="3750" y="10902"/>
                  </a:cubicBezTo>
                  <a:cubicBezTo>
                    <a:pt x="2414" y="10758"/>
                    <a:pt x="1393" y="9633"/>
                    <a:pt x="1393" y="8288"/>
                  </a:cubicBezTo>
                  <a:lnTo>
                    <a:pt x="1393" y="6981"/>
                  </a:lnTo>
                  <a:cubicBezTo>
                    <a:pt x="1393" y="4577"/>
                    <a:pt x="2710" y="1524"/>
                    <a:pt x="4017" y="1524"/>
                  </a:cubicBezTo>
                  <a:cubicBezTo>
                    <a:pt x="5333" y="1524"/>
                    <a:pt x="6640" y="4577"/>
                    <a:pt x="6640" y="6981"/>
                  </a:cubicBezTo>
                  <a:lnTo>
                    <a:pt x="6640" y="9098"/>
                  </a:lnTo>
                  <a:cubicBezTo>
                    <a:pt x="6640" y="9287"/>
                    <a:pt x="6795" y="9405"/>
                    <a:pt x="6951" y="9405"/>
                  </a:cubicBezTo>
                  <a:cubicBezTo>
                    <a:pt x="7041" y="9405"/>
                    <a:pt x="7131" y="9366"/>
                    <a:pt x="7194" y="9280"/>
                  </a:cubicBezTo>
                  <a:cubicBezTo>
                    <a:pt x="7718" y="8555"/>
                    <a:pt x="7976" y="7667"/>
                    <a:pt x="7928" y="6771"/>
                  </a:cubicBezTo>
                  <a:lnTo>
                    <a:pt x="7737" y="3584"/>
                  </a:lnTo>
                  <a:cubicBezTo>
                    <a:pt x="7613" y="1686"/>
                    <a:pt x="6135" y="112"/>
                    <a:pt x="4246" y="7"/>
                  </a:cubicBezTo>
                  <a:cubicBezTo>
                    <a:pt x="4169" y="2"/>
                    <a:pt x="4093" y="0"/>
                    <a:pt x="4017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476;p86"/>
          <p:cNvGrpSpPr/>
          <p:nvPr/>
        </p:nvGrpSpPr>
        <p:grpSpPr>
          <a:xfrm>
            <a:off x="11723696" y="2353808"/>
            <a:ext cx="263316" cy="354493"/>
            <a:chOff x="6712032" y="2880172"/>
            <a:chExt cx="263316" cy="354493"/>
          </a:xfrm>
        </p:grpSpPr>
        <p:sp>
          <p:nvSpPr>
            <p:cNvPr id="1339" name="Google Shape;13477;p86"/>
            <p:cNvSpPr/>
            <p:nvPr/>
          </p:nvSpPr>
          <p:spPr>
            <a:xfrm>
              <a:off x="6729995" y="2880172"/>
              <a:ext cx="227600" cy="209113"/>
            </a:xfrm>
            <a:custGeom>
              <a:avLst/>
              <a:gdLst/>
              <a:ahLst/>
              <a:cxnLst/>
              <a:rect l="l" t="t" r="r" b="b"/>
              <a:pathLst>
                <a:path w="8692" h="7986" extrusionOk="0">
                  <a:moveTo>
                    <a:pt x="4351" y="0"/>
                  </a:moveTo>
                  <a:cubicBezTo>
                    <a:pt x="2825" y="0"/>
                    <a:pt x="640" y="1078"/>
                    <a:pt x="640" y="3273"/>
                  </a:cubicBezTo>
                  <a:lnTo>
                    <a:pt x="640" y="5839"/>
                  </a:lnTo>
                  <a:cubicBezTo>
                    <a:pt x="640" y="6278"/>
                    <a:pt x="373" y="6449"/>
                    <a:pt x="182" y="6516"/>
                  </a:cubicBezTo>
                  <a:cubicBezTo>
                    <a:pt x="68" y="6545"/>
                    <a:pt x="1" y="6678"/>
                    <a:pt x="39" y="6793"/>
                  </a:cubicBezTo>
                  <a:cubicBezTo>
                    <a:pt x="139" y="7057"/>
                    <a:pt x="387" y="7425"/>
                    <a:pt x="981" y="7425"/>
                  </a:cubicBezTo>
                  <a:cubicBezTo>
                    <a:pt x="1010" y="7425"/>
                    <a:pt x="1039" y="7424"/>
                    <a:pt x="1069" y="7422"/>
                  </a:cubicBezTo>
                  <a:cubicBezTo>
                    <a:pt x="1338" y="7780"/>
                    <a:pt x="1751" y="7985"/>
                    <a:pt x="2186" y="7985"/>
                  </a:cubicBezTo>
                  <a:cubicBezTo>
                    <a:pt x="2262" y="7985"/>
                    <a:pt x="2338" y="7979"/>
                    <a:pt x="2415" y="7966"/>
                  </a:cubicBezTo>
                  <a:cubicBezTo>
                    <a:pt x="2806" y="7909"/>
                    <a:pt x="3206" y="7871"/>
                    <a:pt x="3607" y="7861"/>
                  </a:cubicBezTo>
                  <a:lnTo>
                    <a:pt x="5095" y="7861"/>
                  </a:lnTo>
                  <a:cubicBezTo>
                    <a:pt x="5486" y="7871"/>
                    <a:pt x="5887" y="7909"/>
                    <a:pt x="6288" y="7966"/>
                  </a:cubicBezTo>
                  <a:cubicBezTo>
                    <a:pt x="6363" y="7979"/>
                    <a:pt x="6438" y="7985"/>
                    <a:pt x="6513" y="7985"/>
                  </a:cubicBezTo>
                  <a:cubicBezTo>
                    <a:pt x="6942" y="7985"/>
                    <a:pt x="7355" y="7780"/>
                    <a:pt x="7623" y="7422"/>
                  </a:cubicBezTo>
                  <a:cubicBezTo>
                    <a:pt x="7654" y="7424"/>
                    <a:pt x="7684" y="7425"/>
                    <a:pt x="7712" y="7425"/>
                  </a:cubicBezTo>
                  <a:cubicBezTo>
                    <a:pt x="8314" y="7425"/>
                    <a:pt x="8554" y="7057"/>
                    <a:pt x="8654" y="6793"/>
                  </a:cubicBezTo>
                  <a:cubicBezTo>
                    <a:pt x="8692" y="6678"/>
                    <a:pt x="8635" y="6545"/>
                    <a:pt x="8511" y="6516"/>
                  </a:cubicBezTo>
                  <a:cubicBezTo>
                    <a:pt x="8320" y="6440"/>
                    <a:pt x="8062" y="6268"/>
                    <a:pt x="8062" y="5829"/>
                  </a:cubicBezTo>
                  <a:lnTo>
                    <a:pt x="8062" y="2834"/>
                  </a:lnTo>
                  <a:cubicBezTo>
                    <a:pt x="8062" y="1718"/>
                    <a:pt x="7232" y="792"/>
                    <a:pt x="6126" y="659"/>
                  </a:cubicBezTo>
                  <a:cubicBezTo>
                    <a:pt x="5992" y="649"/>
                    <a:pt x="5868" y="582"/>
                    <a:pt x="5792" y="477"/>
                  </a:cubicBezTo>
                  <a:cubicBezTo>
                    <a:pt x="5582" y="163"/>
                    <a:pt x="5095" y="0"/>
                    <a:pt x="435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78;p86"/>
            <p:cNvSpPr/>
            <p:nvPr/>
          </p:nvSpPr>
          <p:spPr>
            <a:xfrm>
              <a:off x="6843926" y="2880172"/>
              <a:ext cx="113669" cy="209009"/>
            </a:xfrm>
            <a:custGeom>
              <a:avLst/>
              <a:gdLst/>
              <a:ahLst/>
              <a:cxnLst/>
              <a:rect l="l" t="t" r="r" b="b"/>
              <a:pathLst>
                <a:path w="4341" h="7982" extrusionOk="0">
                  <a:moveTo>
                    <a:pt x="0" y="0"/>
                  </a:moveTo>
                  <a:lnTo>
                    <a:pt x="0" y="7861"/>
                  </a:lnTo>
                  <a:lnTo>
                    <a:pt x="744" y="7861"/>
                  </a:lnTo>
                  <a:cubicBezTo>
                    <a:pt x="1145" y="7861"/>
                    <a:pt x="1546" y="7899"/>
                    <a:pt x="1937" y="7966"/>
                  </a:cubicBezTo>
                  <a:cubicBezTo>
                    <a:pt x="2007" y="7977"/>
                    <a:pt x="2077" y="7982"/>
                    <a:pt x="2147" y="7982"/>
                  </a:cubicBezTo>
                  <a:cubicBezTo>
                    <a:pt x="2588" y="7982"/>
                    <a:pt x="3009" y="7777"/>
                    <a:pt x="3272" y="7422"/>
                  </a:cubicBezTo>
                  <a:cubicBezTo>
                    <a:pt x="3296" y="7423"/>
                    <a:pt x="3318" y="7424"/>
                    <a:pt x="3341" y="7424"/>
                  </a:cubicBezTo>
                  <a:cubicBezTo>
                    <a:pt x="3959" y="7424"/>
                    <a:pt x="4211" y="7050"/>
                    <a:pt x="4303" y="6783"/>
                  </a:cubicBezTo>
                  <a:cubicBezTo>
                    <a:pt x="4341" y="6669"/>
                    <a:pt x="4284" y="6545"/>
                    <a:pt x="4160" y="6507"/>
                  </a:cubicBezTo>
                  <a:cubicBezTo>
                    <a:pt x="3969" y="6440"/>
                    <a:pt x="3711" y="6268"/>
                    <a:pt x="3711" y="5829"/>
                  </a:cubicBezTo>
                  <a:lnTo>
                    <a:pt x="3711" y="2834"/>
                  </a:lnTo>
                  <a:cubicBezTo>
                    <a:pt x="3711" y="1718"/>
                    <a:pt x="2881" y="792"/>
                    <a:pt x="1775" y="659"/>
                  </a:cubicBezTo>
                  <a:cubicBezTo>
                    <a:pt x="1641" y="649"/>
                    <a:pt x="1517" y="582"/>
                    <a:pt x="1441" y="477"/>
                  </a:cubicBezTo>
                  <a:cubicBezTo>
                    <a:pt x="1231" y="163"/>
                    <a:pt x="744" y="0"/>
                    <a:pt x="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79;p86"/>
            <p:cNvSpPr/>
            <p:nvPr/>
          </p:nvSpPr>
          <p:spPr>
            <a:xfrm>
              <a:off x="6712032" y="3118980"/>
              <a:ext cx="263316" cy="115685"/>
            </a:xfrm>
            <a:custGeom>
              <a:avLst/>
              <a:gdLst/>
              <a:ahLst/>
              <a:cxnLst/>
              <a:rect l="l" t="t" r="r" b="b"/>
              <a:pathLst>
                <a:path w="10056" h="4418" extrusionOk="0">
                  <a:moveTo>
                    <a:pt x="6564" y="1"/>
                  </a:moveTo>
                  <a:lnTo>
                    <a:pt x="6564" y="373"/>
                  </a:lnTo>
                  <a:cubicBezTo>
                    <a:pt x="6564" y="1279"/>
                    <a:pt x="5829" y="2013"/>
                    <a:pt x="4923" y="2013"/>
                  </a:cubicBezTo>
                  <a:cubicBezTo>
                    <a:pt x="4016" y="2013"/>
                    <a:pt x="3282" y="1279"/>
                    <a:pt x="3282" y="373"/>
                  </a:cubicBezTo>
                  <a:lnTo>
                    <a:pt x="3282" y="182"/>
                  </a:lnTo>
                  <a:cubicBezTo>
                    <a:pt x="3234" y="210"/>
                    <a:pt x="3186" y="239"/>
                    <a:pt x="3139" y="258"/>
                  </a:cubicBezTo>
                  <a:lnTo>
                    <a:pt x="878" y="1050"/>
                  </a:lnTo>
                  <a:cubicBezTo>
                    <a:pt x="353" y="1231"/>
                    <a:pt x="0" y="1727"/>
                    <a:pt x="0" y="2290"/>
                  </a:cubicBezTo>
                  <a:lnTo>
                    <a:pt x="0" y="3759"/>
                  </a:lnTo>
                  <a:cubicBezTo>
                    <a:pt x="0" y="4122"/>
                    <a:pt x="296" y="4418"/>
                    <a:pt x="658" y="4418"/>
                  </a:cubicBezTo>
                  <a:lnTo>
                    <a:pt x="9397" y="4418"/>
                  </a:lnTo>
                  <a:cubicBezTo>
                    <a:pt x="9759" y="4418"/>
                    <a:pt x="10055" y="4122"/>
                    <a:pt x="10055" y="3759"/>
                  </a:cubicBezTo>
                  <a:lnTo>
                    <a:pt x="10055" y="2281"/>
                  </a:lnTo>
                  <a:cubicBezTo>
                    <a:pt x="10055" y="1727"/>
                    <a:pt x="9702" y="1231"/>
                    <a:pt x="9177" y="1050"/>
                  </a:cubicBezTo>
                  <a:lnTo>
                    <a:pt x="6926" y="258"/>
                  </a:lnTo>
                  <a:cubicBezTo>
                    <a:pt x="6783" y="201"/>
                    <a:pt x="6659" y="115"/>
                    <a:pt x="656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80;p86"/>
            <p:cNvSpPr/>
            <p:nvPr/>
          </p:nvSpPr>
          <p:spPr>
            <a:xfrm>
              <a:off x="6768487" y="3118980"/>
              <a:ext cx="150407" cy="81802"/>
            </a:xfrm>
            <a:custGeom>
              <a:avLst/>
              <a:gdLst/>
              <a:ahLst/>
              <a:cxnLst/>
              <a:rect l="l" t="t" r="r" b="b"/>
              <a:pathLst>
                <a:path w="5744" h="3124" extrusionOk="0">
                  <a:moveTo>
                    <a:pt x="4398" y="1"/>
                  </a:moveTo>
                  <a:lnTo>
                    <a:pt x="4398" y="373"/>
                  </a:lnTo>
                  <a:cubicBezTo>
                    <a:pt x="4398" y="1279"/>
                    <a:pt x="3663" y="2013"/>
                    <a:pt x="2767" y="2013"/>
                  </a:cubicBezTo>
                  <a:cubicBezTo>
                    <a:pt x="1860" y="2013"/>
                    <a:pt x="1126" y="1279"/>
                    <a:pt x="1126" y="373"/>
                  </a:cubicBezTo>
                  <a:lnTo>
                    <a:pt x="1126" y="182"/>
                  </a:lnTo>
                  <a:cubicBezTo>
                    <a:pt x="1078" y="210"/>
                    <a:pt x="1030" y="230"/>
                    <a:pt x="973" y="249"/>
                  </a:cubicBezTo>
                  <a:lnTo>
                    <a:pt x="0" y="602"/>
                  </a:lnTo>
                  <a:cubicBezTo>
                    <a:pt x="10" y="1183"/>
                    <a:pt x="124" y="1775"/>
                    <a:pt x="353" y="2319"/>
                  </a:cubicBezTo>
                  <a:cubicBezTo>
                    <a:pt x="558" y="2816"/>
                    <a:pt x="1037" y="3124"/>
                    <a:pt x="1553" y="3124"/>
                  </a:cubicBezTo>
                  <a:cubicBezTo>
                    <a:pt x="1661" y="3124"/>
                    <a:pt x="1770" y="3110"/>
                    <a:pt x="1879" y="3082"/>
                  </a:cubicBezTo>
                  <a:lnTo>
                    <a:pt x="2872" y="2834"/>
                  </a:lnTo>
                  <a:lnTo>
                    <a:pt x="3864" y="3082"/>
                  </a:lnTo>
                  <a:cubicBezTo>
                    <a:pt x="3973" y="3110"/>
                    <a:pt x="4083" y="3124"/>
                    <a:pt x="4191" y="3124"/>
                  </a:cubicBezTo>
                  <a:cubicBezTo>
                    <a:pt x="4709" y="3124"/>
                    <a:pt x="5195" y="2816"/>
                    <a:pt x="5400" y="2319"/>
                  </a:cubicBezTo>
                  <a:cubicBezTo>
                    <a:pt x="5619" y="1775"/>
                    <a:pt x="5743" y="1183"/>
                    <a:pt x="5743" y="602"/>
                  </a:cubicBezTo>
                  <a:lnTo>
                    <a:pt x="4761" y="249"/>
                  </a:lnTo>
                  <a:cubicBezTo>
                    <a:pt x="4627" y="201"/>
                    <a:pt x="4503" y="115"/>
                    <a:pt x="439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81;p86"/>
            <p:cNvSpPr/>
            <p:nvPr/>
          </p:nvSpPr>
          <p:spPr>
            <a:xfrm>
              <a:off x="6714755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239" y="0"/>
                  </a:moveTo>
                  <a:cubicBezTo>
                    <a:pt x="135" y="105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7" y="1517"/>
                    <a:pt x="1422" y="1699"/>
                    <a:pt x="1422" y="1889"/>
                  </a:cubicBezTo>
                  <a:lnTo>
                    <a:pt x="1422" y="3006"/>
                  </a:lnTo>
                  <a:lnTo>
                    <a:pt x="1871" y="3006"/>
                  </a:lnTo>
                  <a:lnTo>
                    <a:pt x="1871" y="1889"/>
                  </a:lnTo>
                  <a:cubicBezTo>
                    <a:pt x="1871" y="1575"/>
                    <a:pt x="1728" y="1269"/>
                    <a:pt x="1480" y="105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82;p86"/>
            <p:cNvSpPr/>
            <p:nvPr/>
          </p:nvSpPr>
          <p:spPr>
            <a:xfrm>
              <a:off x="6923842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1632" y="0"/>
                  </a:moveTo>
                  <a:lnTo>
                    <a:pt x="383" y="1059"/>
                  </a:lnTo>
                  <a:cubicBezTo>
                    <a:pt x="144" y="1269"/>
                    <a:pt x="1" y="1575"/>
                    <a:pt x="1" y="1889"/>
                  </a:cubicBezTo>
                  <a:lnTo>
                    <a:pt x="1" y="3006"/>
                  </a:lnTo>
                  <a:lnTo>
                    <a:pt x="449" y="3006"/>
                  </a:lnTo>
                  <a:lnTo>
                    <a:pt x="449" y="1889"/>
                  </a:lnTo>
                  <a:cubicBezTo>
                    <a:pt x="440" y="1699"/>
                    <a:pt x="526" y="1517"/>
                    <a:pt x="678" y="1393"/>
                  </a:cubicBezTo>
                  <a:lnTo>
                    <a:pt x="1871" y="373"/>
                  </a:lnTo>
                  <a:cubicBezTo>
                    <a:pt x="1814" y="239"/>
                    <a:pt x="1728" y="105"/>
                    <a:pt x="1632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83;p86"/>
            <p:cNvSpPr/>
            <p:nvPr/>
          </p:nvSpPr>
          <p:spPr>
            <a:xfrm>
              <a:off x="6778961" y="3108741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44" y="287"/>
                  </a:lnTo>
                  <a:cubicBezTo>
                    <a:pt x="172" y="344"/>
                    <a:pt x="58" y="496"/>
                    <a:pt x="48" y="678"/>
                  </a:cubicBezTo>
                  <a:cubicBezTo>
                    <a:pt x="1" y="1307"/>
                    <a:pt x="115" y="1947"/>
                    <a:pt x="354" y="2538"/>
                  </a:cubicBezTo>
                  <a:cubicBezTo>
                    <a:pt x="497" y="2871"/>
                    <a:pt x="818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472" y="2777"/>
                  </a:lnTo>
                  <a:lnTo>
                    <a:pt x="3578" y="3053"/>
                  </a:lnTo>
                  <a:cubicBezTo>
                    <a:pt x="3649" y="3071"/>
                    <a:pt x="3720" y="3079"/>
                    <a:pt x="3789" y="3079"/>
                  </a:cubicBezTo>
                  <a:cubicBezTo>
                    <a:pt x="4135" y="3079"/>
                    <a:pt x="4456" y="2871"/>
                    <a:pt x="4599" y="2538"/>
                  </a:cubicBezTo>
                  <a:cubicBezTo>
                    <a:pt x="4838" y="1947"/>
                    <a:pt x="4942" y="130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lnTo>
                    <a:pt x="3788" y="649"/>
                  </a:lnTo>
                  <a:cubicBezTo>
                    <a:pt x="3788" y="1374"/>
                    <a:pt x="3206" y="1966"/>
                    <a:pt x="2481" y="1966"/>
                  </a:cubicBezTo>
                  <a:cubicBezTo>
                    <a:pt x="1756" y="1966"/>
                    <a:pt x="1165" y="1374"/>
                    <a:pt x="1165" y="649"/>
                  </a:cubicBezTo>
                  <a:lnTo>
                    <a:pt x="1165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84;p86"/>
            <p:cNvSpPr/>
            <p:nvPr/>
          </p:nvSpPr>
          <p:spPr>
            <a:xfrm>
              <a:off x="6878149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85;p86"/>
            <p:cNvSpPr/>
            <p:nvPr/>
          </p:nvSpPr>
          <p:spPr>
            <a:xfrm>
              <a:off x="6809440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6;p86"/>
            <p:cNvSpPr/>
            <p:nvPr/>
          </p:nvSpPr>
          <p:spPr>
            <a:xfrm>
              <a:off x="6797945" y="3108741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4"/>
                    <a:pt x="1747" y="2404"/>
                  </a:cubicBezTo>
                  <a:cubicBezTo>
                    <a:pt x="2710" y="2404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0"/>
                  </a:lnTo>
                  <a:lnTo>
                    <a:pt x="3063" y="649"/>
                  </a:lnTo>
                  <a:cubicBezTo>
                    <a:pt x="3063" y="1374"/>
                    <a:pt x="2472" y="1966"/>
                    <a:pt x="1747" y="1966"/>
                  </a:cubicBezTo>
                  <a:cubicBezTo>
                    <a:pt x="1022" y="1966"/>
                    <a:pt x="440" y="1374"/>
                    <a:pt x="440" y="649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87;p86"/>
            <p:cNvSpPr/>
            <p:nvPr/>
          </p:nvSpPr>
          <p:spPr>
            <a:xfrm>
              <a:off x="6809440" y="3080252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72"/>
                    <a:pt x="583" y="3054"/>
                    <a:pt x="1308" y="3054"/>
                  </a:cubicBezTo>
                  <a:cubicBezTo>
                    <a:pt x="2033" y="3054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488;p86"/>
            <p:cNvSpPr/>
            <p:nvPr/>
          </p:nvSpPr>
          <p:spPr>
            <a:xfrm>
              <a:off x="6809440" y="3080252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16" y="998"/>
                    <a:pt x="862" y="1091"/>
                    <a:pt x="1309" y="1091"/>
                  </a:cubicBezTo>
                  <a:cubicBezTo>
                    <a:pt x="1756" y="1091"/>
                    <a:pt x="2204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489;p86"/>
            <p:cNvSpPr/>
            <p:nvPr/>
          </p:nvSpPr>
          <p:spPr>
            <a:xfrm>
              <a:off x="6747251" y="2920131"/>
              <a:ext cx="192617" cy="177142"/>
            </a:xfrm>
            <a:custGeom>
              <a:avLst/>
              <a:gdLst/>
              <a:ahLst/>
              <a:cxnLst/>
              <a:rect l="l" t="t" r="r" b="b"/>
              <a:pathLst>
                <a:path w="7356" h="6765" extrusionOk="0">
                  <a:moveTo>
                    <a:pt x="840" y="1"/>
                  </a:moveTo>
                  <a:lnTo>
                    <a:pt x="840" y="3054"/>
                  </a:lnTo>
                  <a:lnTo>
                    <a:pt x="735" y="3054"/>
                  </a:lnTo>
                  <a:cubicBezTo>
                    <a:pt x="0" y="3054"/>
                    <a:pt x="0" y="4151"/>
                    <a:pt x="735" y="4151"/>
                  </a:cubicBezTo>
                  <a:lnTo>
                    <a:pt x="849" y="4151"/>
                  </a:lnTo>
                  <a:cubicBezTo>
                    <a:pt x="964" y="5629"/>
                    <a:pt x="2194" y="6765"/>
                    <a:pt x="3683" y="6765"/>
                  </a:cubicBezTo>
                  <a:cubicBezTo>
                    <a:pt x="5161" y="6765"/>
                    <a:pt x="6392" y="5629"/>
                    <a:pt x="6506" y="4151"/>
                  </a:cubicBezTo>
                  <a:lnTo>
                    <a:pt x="6630" y="4151"/>
                  </a:lnTo>
                  <a:cubicBezTo>
                    <a:pt x="7355" y="4151"/>
                    <a:pt x="7355" y="3054"/>
                    <a:pt x="6630" y="3054"/>
                  </a:cubicBezTo>
                  <a:lnTo>
                    <a:pt x="6526" y="3054"/>
                  </a:lnTo>
                  <a:lnTo>
                    <a:pt x="6526" y="2615"/>
                  </a:lnTo>
                  <a:cubicBezTo>
                    <a:pt x="6526" y="1804"/>
                    <a:pt x="5428" y="1308"/>
                    <a:pt x="4780" y="220"/>
                  </a:cubicBezTo>
                  <a:lnTo>
                    <a:pt x="4780" y="1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490;p86"/>
            <p:cNvSpPr/>
            <p:nvPr/>
          </p:nvSpPr>
          <p:spPr>
            <a:xfrm>
              <a:off x="6751231" y="2920131"/>
              <a:ext cx="130689" cy="177377"/>
            </a:xfrm>
            <a:custGeom>
              <a:avLst/>
              <a:gdLst/>
              <a:ahLst/>
              <a:cxnLst/>
              <a:rect l="l" t="t" r="r" b="b"/>
              <a:pathLst>
                <a:path w="4991" h="6774" extrusionOk="0">
                  <a:moveTo>
                    <a:pt x="688" y="1"/>
                  </a:moveTo>
                  <a:lnTo>
                    <a:pt x="688" y="3054"/>
                  </a:lnTo>
                  <a:lnTo>
                    <a:pt x="611" y="3054"/>
                  </a:lnTo>
                  <a:cubicBezTo>
                    <a:pt x="605" y="3053"/>
                    <a:pt x="599" y="3053"/>
                    <a:pt x="593" y="3053"/>
                  </a:cubicBezTo>
                  <a:cubicBezTo>
                    <a:pt x="315" y="3053"/>
                    <a:pt x="76" y="3269"/>
                    <a:pt x="39" y="3550"/>
                  </a:cubicBezTo>
                  <a:cubicBezTo>
                    <a:pt x="1" y="3864"/>
                    <a:pt x="258" y="4151"/>
                    <a:pt x="583" y="4151"/>
                  </a:cubicBezTo>
                  <a:lnTo>
                    <a:pt x="697" y="4151"/>
                  </a:lnTo>
                  <a:cubicBezTo>
                    <a:pt x="810" y="5646"/>
                    <a:pt x="2057" y="6773"/>
                    <a:pt x="3511" y="6773"/>
                  </a:cubicBezTo>
                  <a:cubicBezTo>
                    <a:pt x="3662" y="6773"/>
                    <a:pt x="3815" y="6761"/>
                    <a:pt x="3969" y="6736"/>
                  </a:cubicBezTo>
                  <a:cubicBezTo>
                    <a:pt x="2586" y="6517"/>
                    <a:pt x="1565" y="5324"/>
                    <a:pt x="1565" y="3931"/>
                  </a:cubicBezTo>
                  <a:lnTo>
                    <a:pt x="1565" y="2691"/>
                  </a:lnTo>
                  <a:cubicBezTo>
                    <a:pt x="1565" y="2357"/>
                    <a:pt x="1766" y="2042"/>
                    <a:pt x="2071" y="1899"/>
                  </a:cubicBezTo>
                  <a:cubicBezTo>
                    <a:pt x="2472" y="1718"/>
                    <a:pt x="2882" y="1575"/>
                    <a:pt x="3311" y="1441"/>
                  </a:cubicBezTo>
                  <a:cubicBezTo>
                    <a:pt x="3960" y="1231"/>
                    <a:pt x="4570" y="1031"/>
                    <a:pt x="4990" y="726"/>
                  </a:cubicBezTo>
                  <a:cubicBezTo>
                    <a:pt x="4857" y="564"/>
                    <a:pt x="4733" y="392"/>
                    <a:pt x="4628" y="220"/>
                  </a:cubicBezTo>
                  <a:lnTo>
                    <a:pt x="4628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491;p86"/>
            <p:cNvSpPr/>
            <p:nvPr/>
          </p:nvSpPr>
          <p:spPr>
            <a:xfrm>
              <a:off x="6818474" y="3045714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4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9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492;p86"/>
            <p:cNvSpPr/>
            <p:nvPr/>
          </p:nvSpPr>
          <p:spPr>
            <a:xfrm>
              <a:off x="6803705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3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493;p86"/>
            <p:cNvSpPr/>
            <p:nvPr/>
          </p:nvSpPr>
          <p:spPr>
            <a:xfrm>
              <a:off x="6872389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30" y="54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494;p86"/>
            <p:cNvSpPr/>
            <p:nvPr/>
          </p:nvSpPr>
          <p:spPr>
            <a:xfrm>
              <a:off x="6796217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495;p86"/>
            <p:cNvSpPr/>
            <p:nvPr/>
          </p:nvSpPr>
          <p:spPr>
            <a:xfrm>
              <a:off x="6864900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496;p86"/>
            <p:cNvSpPr/>
            <p:nvPr/>
          </p:nvSpPr>
          <p:spPr>
            <a:xfrm>
              <a:off x="6746491" y="2880172"/>
              <a:ext cx="137419" cy="120189"/>
            </a:xfrm>
            <a:custGeom>
              <a:avLst/>
              <a:gdLst/>
              <a:ahLst/>
              <a:cxnLst/>
              <a:rect l="l" t="t" r="r" b="b"/>
              <a:pathLst>
                <a:path w="5248" h="4590" extrusionOk="0">
                  <a:moveTo>
                    <a:pt x="3712" y="0"/>
                  </a:moveTo>
                  <a:cubicBezTo>
                    <a:pt x="2185" y="0"/>
                    <a:pt x="1" y="1078"/>
                    <a:pt x="1" y="3273"/>
                  </a:cubicBezTo>
                  <a:lnTo>
                    <a:pt x="1" y="4589"/>
                  </a:lnTo>
                  <a:lnTo>
                    <a:pt x="878" y="4589"/>
                  </a:lnTo>
                  <a:cubicBezTo>
                    <a:pt x="993" y="4589"/>
                    <a:pt x="1088" y="4494"/>
                    <a:pt x="1088" y="4370"/>
                  </a:cubicBezTo>
                  <a:lnTo>
                    <a:pt x="1088" y="4150"/>
                  </a:lnTo>
                  <a:cubicBezTo>
                    <a:pt x="1088" y="2834"/>
                    <a:pt x="3855" y="2652"/>
                    <a:pt x="4895" y="1927"/>
                  </a:cubicBezTo>
                  <a:cubicBezTo>
                    <a:pt x="5114" y="1765"/>
                    <a:pt x="5248" y="1508"/>
                    <a:pt x="5248" y="1231"/>
                  </a:cubicBezTo>
                  <a:lnTo>
                    <a:pt x="5248" y="573"/>
                  </a:lnTo>
                  <a:cubicBezTo>
                    <a:pt x="5209" y="544"/>
                    <a:pt x="5181" y="516"/>
                    <a:pt x="5162" y="477"/>
                  </a:cubicBezTo>
                  <a:cubicBezTo>
                    <a:pt x="4942" y="163"/>
                    <a:pt x="4465" y="0"/>
                    <a:pt x="37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497;p86"/>
            <p:cNvSpPr/>
            <p:nvPr/>
          </p:nvSpPr>
          <p:spPr>
            <a:xfrm>
              <a:off x="6762595" y="2940267"/>
              <a:ext cx="37628" cy="35612"/>
            </a:xfrm>
            <a:custGeom>
              <a:avLst/>
              <a:gdLst/>
              <a:ahLst/>
              <a:cxnLst/>
              <a:rect l="l" t="t" r="r" b="b"/>
              <a:pathLst>
                <a:path w="1437" h="1360" extrusionOk="0">
                  <a:moveTo>
                    <a:pt x="316" y="1"/>
                  </a:moveTo>
                  <a:cubicBezTo>
                    <a:pt x="151" y="1"/>
                    <a:pt x="0" y="219"/>
                    <a:pt x="158" y="377"/>
                  </a:cubicBezTo>
                  <a:lnTo>
                    <a:pt x="988" y="1283"/>
                  </a:lnTo>
                  <a:cubicBezTo>
                    <a:pt x="1026" y="1331"/>
                    <a:pt x="1093" y="1359"/>
                    <a:pt x="1150" y="1359"/>
                  </a:cubicBezTo>
                  <a:cubicBezTo>
                    <a:pt x="1341" y="1359"/>
                    <a:pt x="1437" y="1130"/>
                    <a:pt x="1313" y="987"/>
                  </a:cubicBezTo>
                  <a:lnTo>
                    <a:pt x="473" y="81"/>
                  </a:lnTo>
                  <a:cubicBezTo>
                    <a:pt x="426" y="24"/>
                    <a:pt x="370" y="1"/>
                    <a:pt x="3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498;p86"/>
          <p:cNvGrpSpPr/>
          <p:nvPr/>
        </p:nvGrpSpPr>
        <p:grpSpPr>
          <a:xfrm>
            <a:off x="11273288" y="2819430"/>
            <a:ext cx="263316" cy="354754"/>
            <a:chOff x="6261624" y="3345794"/>
            <a:chExt cx="263316" cy="354754"/>
          </a:xfrm>
        </p:grpSpPr>
        <p:sp>
          <p:nvSpPr>
            <p:cNvPr id="1361" name="Google Shape;13499;p86"/>
            <p:cNvSpPr/>
            <p:nvPr/>
          </p:nvSpPr>
          <p:spPr>
            <a:xfrm>
              <a:off x="6267620" y="3345794"/>
              <a:ext cx="251585" cy="236922"/>
            </a:xfrm>
            <a:custGeom>
              <a:avLst/>
              <a:gdLst/>
              <a:ahLst/>
              <a:cxnLst/>
              <a:rect l="l" t="t" r="r" b="b"/>
              <a:pathLst>
                <a:path w="9608" h="9048" extrusionOk="0">
                  <a:moveTo>
                    <a:pt x="4809" y="1"/>
                  </a:moveTo>
                  <a:cubicBezTo>
                    <a:pt x="4389" y="1"/>
                    <a:pt x="4055" y="478"/>
                    <a:pt x="3673" y="583"/>
                  </a:cubicBezTo>
                  <a:cubicBezTo>
                    <a:pt x="3601" y="603"/>
                    <a:pt x="3523" y="610"/>
                    <a:pt x="3442" y="610"/>
                  </a:cubicBezTo>
                  <a:cubicBezTo>
                    <a:pt x="3225" y="610"/>
                    <a:pt x="2985" y="559"/>
                    <a:pt x="2766" y="559"/>
                  </a:cubicBezTo>
                  <a:cubicBezTo>
                    <a:pt x="2631" y="559"/>
                    <a:pt x="2504" y="578"/>
                    <a:pt x="2395" y="640"/>
                  </a:cubicBezTo>
                  <a:cubicBezTo>
                    <a:pt x="2052" y="840"/>
                    <a:pt x="1994" y="1432"/>
                    <a:pt x="1718" y="1718"/>
                  </a:cubicBezTo>
                  <a:cubicBezTo>
                    <a:pt x="1431" y="1995"/>
                    <a:pt x="840" y="2052"/>
                    <a:pt x="640" y="2405"/>
                  </a:cubicBezTo>
                  <a:cubicBezTo>
                    <a:pt x="439" y="2748"/>
                    <a:pt x="687" y="3283"/>
                    <a:pt x="582" y="3674"/>
                  </a:cubicBezTo>
                  <a:cubicBezTo>
                    <a:pt x="477" y="4065"/>
                    <a:pt x="0" y="4389"/>
                    <a:pt x="0" y="4799"/>
                  </a:cubicBezTo>
                  <a:cubicBezTo>
                    <a:pt x="0" y="5219"/>
                    <a:pt x="477" y="5553"/>
                    <a:pt x="582" y="5935"/>
                  </a:cubicBezTo>
                  <a:cubicBezTo>
                    <a:pt x="687" y="6316"/>
                    <a:pt x="439" y="6860"/>
                    <a:pt x="640" y="7203"/>
                  </a:cubicBezTo>
                  <a:cubicBezTo>
                    <a:pt x="840" y="7547"/>
                    <a:pt x="1431" y="7614"/>
                    <a:pt x="1718" y="7890"/>
                  </a:cubicBezTo>
                  <a:cubicBezTo>
                    <a:pt x="1994" y="8176"/>
                    <a:pt x="2052" y="8768"/>
                    <a:pt x="2395" y="8968"/>
                  </a:cubicBezTo>
                  <a:cubicBezTo>
                    <a:pt x="2500" y="9029"/>
                    <a:pt x="2622" y="9048"/>
                    <a:pt x="2753" y="9048"/>
                  </a:cubicBezTo>
                  <a:cubicBezTo>
                    <a:pt x="2970" y="9048"/>
                    <a:pt x="3211" y="8995"/>
                    <a:pt x="3429" y="8995"/>
                  </a:cubicBezTo>
                  <a:cubicBezTo>
                    <a:pt x="3450" y="8995"/>
                    <a:pt x="3471" y="8996"/>
                    <a:pt x="3492" y="8997"/>
                  </a:cubicBezTo>
                  <a:lnTo>
                    <a:pt x="6116" y="8997"/>
                  </a:lnTo>
                  <a:cubicBezTo>
                    <a:pt x="6136" y="8996"/>
                    <a:pt x="6157" y="8995"/>
                    <a:pt x="6179" y="8995"/>
                  </a:cubicBezTo>
                  <a:cubicBezTo>
                    <a:pt x="6397" y="8995"/>
                    <a:pt x="6637" y="9048"/>
                    <a:pt x="6855" y="9048"/>
                  </a:cubicBezTo>
                  <a:cubicBezTo>
                    <a:pt x="6986" y="9048"/>
                    <a:pt x="7108" y="9029"/>
                    <a:pt x="7213" y="8968"/>
                  </a:cubicBezTo>
                  <a:cubicBezTo>
                    <a:pt x="7556" y="8768"/>
                    <a:pt x="7613" y="8176"/>
                    <a:pt x="7890" y="7890"/>
                  </a:cubicBezTo>
                  <a:cubicBezTo>
                    <a:pt x="8176" y="7614"/>
                    <a:pt x="8768" y="7556"/>
                    <a:pt x="8968" y="7203"/>
                  </a:cubicBezTo>
                  <a:cubicBezTo>
                    <a:pt x="9168" y="6860"/>
                    <a:pt x="8920" y="6326"/>
                    <a:pt x="9025" y="5935"/>
                  </a:cubicBezTo>
                  <a:cubicBezTo>
                    <a:pt x="9130" y="5553"/>
                    <a:pt x="9607" y="5219"/>
                    <a:pt x="9607" y="4799"/>
                  </a:cubicBezTo>
                  <a:cubicBezTo>
                    <a:pt x="9607" y="4389"/>
                    <a:pt x="9130" y="4055"/>
                    <a:pt x="9025" y="3674"/>
                  </a:cubicBezTo>
                  <a:cubicBezTo>
                    <a:pt x="8920" y="3292"/>
                    <a:pt x="9168" y="2748"/>
                    <a:pt x="8968" y="2405"/>
                  </a:cubicBezTo>
                  <a:cubicBezTo>
                    <a:pt x="8768" y="2061"/>
                    <a:pt x="8176" y="1995"/>
                    <a:pt x="7890" y="1718"/>
                  </a:cubicBezTo>
                  <a:cubicBezTo>
                    <a:pt x="7613" y="1432"/>
                    <a:pt x="7556" y="840"/>
                    <a:pt x="7213" y="640"/>
                  </a:cubicBezTo>
                  <a:cubicBezTo>
                    <a:pt x="7104" y="578"/>
                    <a:pt x="6978" y="559"/>
                    <a:pt x="6844" y="559"/>
                  </a:cubicBezTo>
                  <a:cubicBezTo>
                    <a:pt x="6626" y="559"/>
                    <a:pt x="6388" y="610"/>
                    <a:pt x="6170" y="610"/>
                  </a:cubicBezTo>
                  <a:cubicBezTo>
                    <a:pt x="6088" y="610"/>
                    <a:pt x="6008" y="603"/>
                    <a:pt x="5934" y="583"/>
                  </a:cubicBezTo>
                  <a:cubicBezTo>
                    <a:pt x="5543" y="478"/>
                    <a:pt x="5219" y="1"/>
                    <a:pt x="480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500;p86"/>
            <p:cNvSpPr/>
            <p:nvPr/>
          </p:nvSpPr>
          <p:spPr>
            <a:xfrm>
              <a:off x="6341802" y="3345794"/>
              <a:ext cx="177403" cy="205133"/>
            </a:xfrm>
            <a:custGeom>
              <a:avLst/>
              <a:gdLst/>
              <a:ahLst/>
              <a:cxnLst/>
              <a:rect l="l" t="t" r="r" b="b"/>
              <a:pathLst>
                <a:path w="6775" h="7834" extrusionOk="0">
                  <a:moveTo>
                    <a:pt x="1966" y="1"/>
                  </a:moveTo>
                  <a:cubicBezTo>
                    <a:pt x="1556" y="1"/>
                    <a:pt x="1222" y="478"/>
                    <a:pt x="840" y="583"/>
                  </a:cubicBezTo>
                  <a:cubicBezTo>
                    <a:pt x="764" y="604"/>
                    <a:pt x="681" y="612"/>
                    <a:pt x="595" y="612"/>
                  </a:cubicBezTo>
                  <a:cubicBezTo>
                    <a:pt x="411" y="612"/>
                    <a:pt x="211" y="577"/>
                    <a:pt x="29" y="564"/>
                  </a:cubicBezTo>
                  <a:cubicBezTo>
                    <a:pt x="10" y="735"/>
                    <a:pt x="1" y="917"/>
                    <a:pt x="1" y="1088"/>
                  </a:cubicBezTo>
                  <a:cubicBezTo>
                    <a:pt x="1" y="4236"/>
                    <a:pt x="2109" y="6994"/>
                    <a:pt x="5133" y="7833"/>
                  </a:cubicBezTo>
                  <a:cubicBezTo>
                    <a:pt x="5439" y="7604"/>
                    <a:pt x="5944" y="7528"/>
                    <a:pt x="6135" y="7203"/>
                  </a:cubicBezTo>
                  <a:cubicBezTo>
                    <a:pt x="6326" y="6860"/>
                    <a:pt x="6087" y="6326"/>
                    <a:pt x="6192" y="5935"/>
                  </a:cubicBezTo>
                  <a:cubicBezTo>
                    <a:pt x="6297" y="5543"/>
                    <a:pt x="6774" y="5219"/>
                    <a:pt x="6774" y="4809"/>
                  </a:cubicBezTo>
                  <a:cubicBezTo>
                    <a:pt x="6774" y="4399"/>
                    <a:pt x="6297" y="4055"/>
                    <a:pt x="6192" y="3674"/>
                  </a:cubicBezTo>
                  <a:cubicBezTo>
                    <a:pt x="6087" y="3292"/>
                    <a:pt x="6335" y="2748"/>
                    <a:pt x="6135" y="2405"/>
                  </a:cubicBezTo>
                  <a:cubicBezTo>
                    <a:pt x="5935" y="2061"/>
                    <a:pt x="5343" y="1995"/>
                    <a:pt x="5057" y="1718"/>
                  </a:cubicBezTo>
                  <a:cubicBezTo>
                    <a:pt x="4780" y="1432"/>
                    <a:pt x="4723" y="840"/>
                    <a:pt x="4370" y="640"/>
                  </a:cubicBezTo>
                  <a:cubicBezTo>
                    <a:pt x="4264" y="578"/>
                    <a:pt x="4140" y="559"/>
                    <a:pt x="4008" y="559"/>
                  </a:cubicBezTo>
                  <a:cubicBezTo>
                    <a:pt x="3792" y="559"/>
                    <a:pt x="3554" y="610"/>
                    <a:pt x="3337" y="610"/>
                  </a:cubicBezTo>
                  <a:cubicBezTo>
                    <a:pt x="3255" y="610"/>
                    <a:pt x="3175" y="603"/>
                    <a:pt x="3101" y="583"/>
                  </a:cubicBezTo>
                  <a:cubicBezTo>
                    <a:pt x="2710" y="478"/>
                    <a:pt x="2386" y="1"/>
                    <a:pt x="196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501;p86"/>
            <p:cNvSpPr/>
            <p:nvPr/>
          </p:nvSpPr>
          <p:spPr>
            <a:xfrm>
              <a:off x="6261624" y="3574625"/>
              <a:ext cx="263316" cy="125662"/>
            </a:xfrm>
            <a:custGeom>
              <a:avLst/>
              <a:gdLst/>
              <a:ahLst/>
              <a:cxnLst/>
              <a:rect l="l" t="t" r="r" b="b"/>
              <a:pathLst>
                <a:path w="10056" h="4799" extrusionOk="0">
                  <a:moveTo>
                    <a:pt x="3721" y="0"/>
                  </a:moveTo>
                  <a:lnTo>
                    <a:pt x="3721" y="687"/>
                  </a:lnTo>
                  <a:cubicBezTo>
                    <a:pt x="3721" y="1059"/>
                    <a:pt x="3483" y="1393"/>
                    <a:pt x="3139" y="1517"/>
                  </a:cubicBezTo>
                  <a:lnTo>
                    <a:pt x="878" y="2309"/>
                  </a:lnTo>
                  <a:cubicBezTo>
                    <a:pt x="354" y="2490"/>
                    <a:pt x="10" y="2986"/>
                    <a:pt x="1" y="3549"/>
                  </a:cubicBezTo>
                  <a:lnTo>
                    <a:pt x="1" y="4150"/>
                  </a:lnTo>
                  <a:cubicBezTo>
                    <a:pt x="1" y="4513"/>
                    <a:pt x="296" y="4799"/>
                    <a:pt x="659" y="4799"/>
                  </a:cubicBezTo>
                  <a:lnTo>
                    <a:pt x="9397" y="4799"/>
                  </a:lnTo>
                  <a:cubicBezTo>
                    <a:pt x="9760" y="4799"/>
                    <a:pt x="10056" y="4513"/>
                    <a:pt x="10056" y="4150"/>
                  </a:cubicBezTo>
                  <a:lnTo>
                    <a:pt x="10056" y="3540"/>
                  </a:lnTo>
                  <a:cubicBezTo>
                    <a:pt x="10056" y="2986"/>
                    <a:pt x="9703" y="2490"/>
                    <a:pt x="9178" y="2309"/>
                  </a:cubicBezTo>
                  <a:lnTo>
                    <a:pt x="6927" y="1517"/>
                  </a:lnTo>
                  <a:cubicBezTo>
                    <a:pt x="6574" y="1393"/>
                    <a:pt x="6345" y="1059"/>
                    <a:pt x="6345" y="687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502;p86"/>
            <p:cNvSpPr/>
            <p:nvPr/>
          </p:nvSpPr>
          <p:spPr>
            <a:xfrm>
              <a:off x="6343818" y="3574625"/>
              <a:ext cx="99189" cy="62975"/>
            </a:xfrm>
            <a:custGeom>
              <a:avLst/>
              <a:gdLst/>
              <a:ahLst/>
              <a:cxnLst/>
              <a:rect l="l" t="t" r="r" b="b"/>
              <a:pathLst>
                <a:path w="3788" h="2405" extrusionOk="0">
                  <a:moveTo>
                    <a:pt x="582" y="0"/>
                  </a:moveTo>
                  <a:lnTo>
                    <a:pt x="582" y="687"/>
                  </a:lnTo>
                  <a:cubicBezTo>
                    <a:pt x="582" y="1059"/>
                    <a:pt x="344" y="1393"/>
                    <a:pt x="0" y="1517"/>
                  </a:cubicBezTo>
                  <a:lnTo>
                    <a:pt x="1889" y="2404"/>
                  </a:lnTo>
                  <a:lnTo>
                    <a:pt x="3788" y="1517"/>
                  </a:lnTo>
                  <a:cubicBezTo>
                    <a:pt x="3435" y="1384"/>
                    <a:pt x="3206" y="1059"/>
                    <a:pt x="3206" y="687"/>
                  </a:cubicBezTo>
                  <a:lnTo>
                    <a:pt x="3206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503;p86"/>
            <p:cNvSpPr/>
            <p:nvPr/>
          </p:nvSpPr>
          <p:spPr>
            <a:xfrm>
              <a:off x="6307840" y="3614347"/>
              <a:ext cx="171145" cy="85939"/>
            </a:xfrm>
            <a:custGeom>
              <a:avLst/>
              <a:gdLst/>
              <a:ahLst/>
              <a:cxnLst/>
              <a:rect l="l" t="t" r="r" b="b"/>
              <a:pathLst>
                <a:path w="6536" h="3282" extrusionOk="0">
                  <a:moveTo>
                    <a:pt x="1374" y="0"/>
                  </a:moveTo>
                  <a:lnTo>
                    <a:pt x="0" y="477"/>
                  </a:lnTo>
                  <a:cubicBezTo>
                    <a:pt x="105" y="1746"/>
                    <a:pt x="916" y="2834"/>
                    <a:pt x="2099" y="3282"/>
                  </a:cubicBezTo>
                  <a:lnTo>
                    <a:pt x="4437" y="3282"/>
                  </a:lnTo>
                  <a:cubicBezTo>
                    <a:pt x="5619" y="2834"/>
                    <a:pt x="6440" y="1746"/>
                    <a:pt x="6535" y="477"/>
                  </a:cubicBezTo>
                  <a:lnTo>
                    <a:pt x="5162" y="0"/>
                  </a:lnTo>
                  <a:lnTo>
                    <a:pt x="3263" y="887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504;p86"/>
            <p:cNvSpPr/>
            <p:nvPr/>
          </p:nvSpPr>
          <p:spPr>
            <a:xfrm>
              <a:off x="6319073" y="3614347"/>
              <a:ext cx="148652" cy="80702"/>
            </a:xfrm>
            <a:custGeom>
              <a:avLst/>
              <a:gdLst/>
              <a:ahLst/>
              <a:cxnLst/>
              <a:rect l="l" t="t" r="r" b="b"/>
              <a:pathLst>
                <a:path w="5677" h="3082" extrusionOk="0">
                  <a:moveTo>
                    <a:pt x="945" y="0"/>
                  </a:moveTo>
                  <a:lnTo>
                    <a:pt x="1" y="325"/>
                  </a:lnTo>
                  <a:cubicBezTo>
                    <a:pt x="48" y="1860"/>
                    <a:pt x="1308" y="3082"/>
                    <a:pt x="2844" y="3082"/>
                  </a:cubicBezTo>
                  <a:cubicBezTo>
                    <a:pt x="4370" y="3082"/>
                    <a:pt x="5629" y="1860"/>
                    <a:pt x="5677" y="325"/>
                  </a:cubicBezTo>
                  <a:lnTo>
                    <a:pt x="4733" y="0"/>
                  </a:lnTo>
                  <a:lnTo>
                    <a:pt x="2834" y="88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505;p86"/>
            <p:cNvSpPr/>
            <p:nvPr/>
          </p:nvSpPr>
          <p:spPr>
            <a:xfrm>
              <a:off x="6359058" y="3574625"/>
              <a:ext cx="68709" cy="22755"/>
            </a:xfrm>
            <a:custGeom>
              <a:avLst/>
              <a:gdLst/>
              <a:ahLst/>
              <a:cxnLst/>
              <a:rect l="l" t="t" r="r" b="b"/>
              <a:pathLst>
                <a:path w="2624" h="869" extrusionOk="0">
                  <a:moveTo>
                    <a:pt x="0" y="0"/>
                  </a:moveTo>
                  <a:lnTo>
                    <a:pt x="0" y="592"/>
                  </a:lnTo>
                  <a:cubicBezTo>
                    <a:pt x="410" y="773"/>
                    <a:pt x="859" y="868"/>
                    <a:pt x="1317" y="868"/>
                  </a:cubicBezTo>
                  <a:cubicBezTo>
                    <a:pt x="1765" y="868"/>
                    <a:pt x="2213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506;p86"/>
            <p:cNvSpPr/>
            <p:nvPr/>
          </p:nvSpPr>
          <p:spPr>
            <a:xfrm>
              <a:off x="6297104" y="3431471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73" y="1"/>
                  </a:moveTo>
                  <a:cubicBezTo>
                    <a:pt x="2109" y="1"/>
                    <a:pt x="840" y="497"/>
                    <a:pt x="840" y="1098"/>
                  </a:cubicBezTo>
                  <a:lnTo>
                    <a:pt x="840" y="2186"/>
                  </a:lnTo>
                  <a:lnTo>
                    <a:pt x="725" y="2186"/>
                  </a:lnTo>
                  <a:cubicBezTo>
                    <a:pt x="0" y="2186"/>
                    <a:pt x="0" y="3283"/>
                    <a:pt x="725" y="3283"/>
                  </a:cubicBezTo>
                  <a:lnTo>
                    <a:pt x="849" y="3283"/>
                  </a:lnTo>
                  <a:cubicBezTo>
                    <a:pt x="964" y="4761"/>
                    <a:pt x="2194" y="5897"/>
                    <a:pt x="3673" y="5897"/>
                  </a:cubicBezTo>
                  <a:cubicBezTo>
                    <a:pt x="5161" y="5897"/>
                    <a:pt x="6392" y="4761"/>
                    <a:pt x="6506" y="3283"/>
                  </a:cubicBezTo>
                  <a:lnTo>
                    <a:pt x="6621" y="3283"/>
                  </a:lnTo>
                  <a:cubicBezTo>
                    <a:pt x="7356" y="3283"/>
                    <a:pt x="7356" y="2186"/>
                    <a:pt x="6621" y="2186"/>
                  </a:cubicBezTo>
                  <a:lnTo>
                    <a:pt x="6516" y="2186"/>
                  </a:lnTo>
                  <a:lnTo>
                    <a:pt x="6516" y="1098"/>
                  </a:lnTo>
                  <a:cubicBezTo>
                    <a:pt x="6516" y="497"/>
                    <a:pt x="5247" y="1"/>
                    <a:pt x="367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507;p86"/>
            <p:cNvSpPr/>
            <p:nvPr/>
          </p:nvSpPr>
          <p:spPr>
            <a:xfrm>
              <a:off x="6301084" y="3431471"/>
              <a:ext cx="141661" cy="154465"/>
            </a:xfrm>
            <a:custGeom>
              <a:avLst/>
              <a:gdLst/>
              <a:ahLst/>
              <a:cxnLst/>
              <a:rect l="l" t="t" r="r" b="b"/>
              <a:pathLst>
                <a:path w="5410" h="5899" extrusionOk="0">
                  <a:moveTo>
                    <a:pt x="3608" y="0"/>
                  </a:moveTo>
                  <a:cubicBezTo>
                    <a:pt x="3579" y="0"/>
                    <a:pt x="3550" y="1"/>
                    <a:pt x="3521" y="1"/>
                  </a:cubicBezTo>
                  <a:cubicBezTo>
                    <a:pt x="3493" y="1"/>
                    <a:pt x="3465" y="0"/>
                    <a:pt x="3438" y="0"/>
                  </a:cubicBezTo>
                  <a:cubicBezTo>
                    <a:pt x="2798" y="0"/>
                    <a:pt x="2168" y="105"/>
                    <a:pt x="1556" y="306"/>
                  </a:cubicBezTo>
                  <a:cubicBezTo>
                    <a:pt x="1022" y="507"/>
                    <a:pt x="688" y="783"/>
                    <a:pt x="688" y="1098"/>
                  </a:cubicBezTo>
                  <a:lnTo>
                    <a:pt x="688" y="2186"/>
                  </a:lnTo>
                  <a:lnTo>
                    <a:pt x="611" y="2186"/>
                  </a:lnTo>
                  <a:cubicBezTo>
                    <a:pt x="605" y="2185"/>
                    <a:pt x="599" y="2185"/>
                    <a:pt x="593" y="2185"/>
                  </a:cubicBezTo>
                  <a:cubicBezTo>
                    <a:pt x="305" y="2185"/>
                    <a:pt x="67" y="2401"/>
                    <a:pt x="29" y="2672"/>
                  </a:cubicBezTo>
                  <a:cubicBezTo>
                    <a:pt x="1" y="2996"/>
                    <a:pt x="249" y="3283"/>
                    <a:pt x="573" y="3283"/>
                  </a:cubicBezTo>
                  <a:lnTo>
                    <a:pt x="697" y="3283"/>
                  </a:lnTo>
                  <a:cubicBezTo>
                    <a:pt x="801" y="4773"/>
                    <a:pt x="2048" y="5898"/>
                    <a:pt x="3491" y="5898"/>
                  </a:cubicBezTo>
                  <a:cubicBezTo>
                    <a:pt x="3645" y="5898"/>
                    <a:pt x="3802" y="5885"/>
                    <a:pt x="3960" y="5858"/>
                  </a:cubicBezTo>
                  <a:cubicBezTo>
                    <a:pt x="2577" y="5649"/>
                    <a:pt x="1556" y="4456"/>
                    <a:pt x="1556" y="3063"/>
                  </a:cubicBezTo>
                  <a:lnTo>
                    <a:pt x="1556" y="2176"/>
                  </a:lnTo>
                  <a:cubicBezTo>
                    <a:pt x="1556" y="1976"/>
                    <a:pt x="1708" y="1794"/>
                    <a:pt x="1909" y="1756"/>
                  </a:cubicBezTo>
                  <a:cubicBezTo>
                    <a:pt x="2920" y="1546"/>
                    <a:pt x="4294" y="1136"/>
                    <a:pt x="5315" y="354"/>
                  </a:cubicBezTo>
                  <a:lnTo>
                    <a:pt x="5410" y="278"/>
                  </a:lnTo>
                  <a:cubicBezTo>
                    <a:pt x="4827" y="96"/>
                    <a:pt x="4218" y="0"/>
                    <a:pt x="36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508;p86"/>
            <p:cNvSpPr/>
            <p:nvPr/>
          </p:nvSpPr>
          <p:spPr>
            <a:xfrm>
              <a:off x="635329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1" y="73"/>
                    <a:pt x="1" y="216"/>
                  </a:cubicBezTo>
                  <a:lnTo>
                    <a:pt x="1" y="674"/>
                  </a:lnTo>
                  <a:cubicBezTo>
                    <a:pt x="1" y="798"/>
                    <a:pt x="96" y="893"/>
                    <a:pt x="220" y="893"/>
                  </a:cubicBezTo>
                  <a:cubicBezTo>
                    <a:pt x="344" y="893"/>
                    <a:pt x="440" y="798"/>
                    <a:pt x="440" y="674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509;p86"/>
            <p:cNvSpPr/>
            <p:nvPr/>
          </p:nvSpPr>
          <p:spPr>
            <a:xfrm>
              <a:off x="642200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674"/>
                  </a:lnTo>
                  <a:cubicBezTo>
                    <a:pt x="0" y="798"/>
                    <a:pt x="96" y="893"/>
                    <a:pt x="220" y="893"/>
                  </a:cubicBezTo>
                  <a:cubicBezTo>
                    <a:pt x="344" y="893"/>
                    <a:pt x="439" y="798"/>
                    <a:pt x="439" y="674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510;p86"/>
            <p:cNvSpPr/>
            <p:nvPr/>
          </p:nvSpPr>
          <p:spPr>
            <a:xfrm>
              <a:off x="6368066" y="3540087"/>
              <a:ext cx="50694" cy="17334"/>
            </a:xfrm>
            <a:custGeom>
              <a:avLst/>
              <a:gdLst/>
              <a:ahLst/>
              <a:cxnLst/>
              <a:rect l="l" t="t" r="r" b="b"/>
              <a:pathLst>
                <a:path w="1936" h="662" extrusionOk="0">
                  <a:moveTo>
                    <a:pt x="313" y="0"/>
                  </a:moveTo>
                  <a:cubicBezTo>
                    <a:pt x="143" y="0"/>
                    <a:pt x="1" y="223"/>
                    <a:pt x="162" y="384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86" y="662"/>
                    <a:pt x="1565" y="567"/>
                    <a:pt x="1774" y="384"/>
                  </a:cubicBezTo>
                  <a:cubicBezTo>
                    <a:pt x="1935" y="223"/>
                    <a:pt x="1793" y="0"/>
                    <a:pt x="1623" y="0"/>
                  </a:cubicBezTo>
                  <a:cubicBezTo>
                    <a:pt x="1571" y="0"/>
                    <a:pt x="1517" y="21"/>
                    <a:pt x="1469" y="70"/>
                  </a:cubicBezTo>
                  <a:cubicBezTo>
                    <a:pt x="1316" y="175"/>
                    <a:pt x="1142" y="227"/>
                    <a:pt x="968" y="227"/>
                  </a:cubicBezTo>
                  <a:cubicBezTo>
                    <a:pt x="794" y="227"/>
                    <a:pt x="620" y="175"/>
                    <a:pt x="467" y="70"/>
                  </a:cubicBezTo>
                  <a:cubicBezTo>
                    <a:pt x="418" y="21"/>
                    <a:pt x="364" y="0"/>
                    <a:pt x="313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511;p86"/>
            <p:cNvSpPr/>
            <p:nvPr/>
          </p:nvSpPr>
          <p:spPr>
            <a:xfrm>
              <a:off x="6305850" y="3482951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512;p86"/>
            <p:cNvSpPr/>
            <p:nvPr/>
          </p:nvSpPr>
          <p:spPr>
            <a:xfrm>
              <a:off x="6442981" y="3482951"/>
              <a:ext cx="37994" cy="11521"/>
            </a:xfrm>
            <a:custGeom>
              <a:avLst/>
              <a:gdLst/>
              <a:ahLst/>
              <a:cxnLst/>
              <a:rect l="l" t="t" r="r" b="b"/>
              <a:pathLst>
                <a:path w="1451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1164" y="439"/>
                  </a:lnTo>
                  <a:cubicBezTo>
                    <a:pt x="1451" y="439"/>
                    <a:pt x="1451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513;p86"/>
            <p:cNvSpPr/>
            <p:nvPr/>
          </p:nvSpPr>
          <p:spPr>
            <a:xfrm>
              <a:off x="6374298" y="3488686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1"/>
                  </a:moveTo>
                  <a:cubicBezTo>
                    <a:pt x="0" y="1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1"/>
                    <a:pt x="116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514;p86"/>
            <p:cNvSpPr/>
            <p:nvPr/>
          </p:nvSpPr>
          <p:spPr>
            <a:xfrm>
              <a:off x="6414492" y="3465957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515;p86"/>
            <p:cNvSpPr/>
            <p:nvPr/>
          </p:nvSpPr>
          <p:spPr>
            <a:xfrm>
              <a:off x="6345808" y="3465957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516;p86"/>
            <p:cNvSpPr/>
            <p:nvPr/>
          </p:nvSpPr>
          <p:spPr>
            <a:xfrm>
              <a:off x="6313575" y="3431471"/>
              <a:ext cx="119953" cy="40246"/>
            </a:xfrm>
            <a:custGeom>
              <a:avLst/>
              <a:gdLst/>
              <a:ahLst/>
              <a:cxnLst/>
              <a:rect l="l" t="t" r="r" b="b"/>
              <a:pathLst>
                <a:path w="4581" h="1537" extrusionOk="0">
                  <a:moveTo>
                    <a:pt x="1" y="1"/>
                  </a:moveTo>
                  <a:lnTo>
                    <a:pt x="1" y="1537"/>
                  </a:lnTo>
                  <a:cubicBezTo>
                    <a:pt x="1" y="1537"/>
                    <a:pt x="2834" y="1317"/>
                    <a:pt x="458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517;p86"/>
            <p:cNvSpPr/>
            <p:nvPr/>
          </p:nvSpPr>
          <p:spPr>
            <a:xfrm>
              <a:off x="6295847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1" y="1005"/>
                    <a:pt x="153" y="1196"/>
                    <a:pt x="363" y="1234"/>
                  </a:cubicBezTo>
                  <a:cubicBezTo>
                    <a:pt x="394" y="1240"/>
                    <a:pt x="425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87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518;p86"/>
            <p:cNvSpPr/>
            <p:nvPr/>
          </p:nvSpPr>
          <p:spPr>
            <a:xfrm>
              <a:off x="6467464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0" y="1005"/>
                    <a:pt x="153" y="1196"/>
                    <a:pt x="363" y="1234"/>
                  </a:cubicBezTo>
                  <a:cubicBezTo>
                    <a:pt x="394" y="1240"/>
                    <a:pt x="424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78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519;p86"/>
            <p:cNvSpPr/>
            <p:nvPr/>
          </p:nvSpPr>
          <p:spPr>
            <a:xfrm>
              <a:off x="6319073" y="3408743"/>
              <a:ext cx="148652" cy="51506"/>
            </a:xfrm>
            <a:custGeom>
              <a:avLst/>
              <a:gdLst/>
              <a:ahLst/>
              <a:cxnLst/>
              <a:rect l="l" t="t" r="r" b="b"/>
              <a:pathLst>
                <a:path w="5677" h="1967" extrusionOk="0">
                  <a:moveTo>
                    <a:pt x="2844" y="1"/>
                  </a:moveTo>
                  <a:cubicBezTo>
                    <a:pt x="1270" y="1"/>
                    <a:pt x="1" y="487"/>
                    <a:pt x="1" y="1088"/>
                  </a:cubicBezTo>
                  <a:lnTo>
                    <a:pt x="1" y="1966"/>
                  </a:lnTo>
                  <a:cubicBezTo>
                    <a:pt x="1" y="1365"/>
                    <a:pt x="1270" y="869"/>
                    <a:pt x="2844" y="869"/>
                  </a:cubicBezTo>
                  <a:cubicBezTo>
                    <a:pt x="4408" y="869"/>
                    <a:pt x="5677" y="1365"/>
                    <a:pt x="5677" y="1966"/>
                  </a:cubicBezTo>
                  <a:lnTo>
                    <a:pt x="5677" y="1088"/>
                  </a:lnTo>
                  <a:cubicBezTo>
                    <a:pt x="5677" y="487"/>
                    <a:pt x="4408" y="1"/>
                    <a:pt x="28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520;p86"/>
            <p:cNvSpPr/>
            <p:nvPr/>
          </p:nvSpPr>
          <p:spPr>
            <a:xfrm>
              <a:off x="6399016" y="3482951"/>
              <a:ext cx="57240" cy="45981"/>
            </a:xfrm>
            <a:custGeom>
              <a:avLst/>
              <a:gdLst/>
              <a:ahLst/>
              <a:cxnLst/>
              <a:rect l="l" t="t" r="r" b="b"/>
              <a:pathLst>
                <a:path w="2186" h="1756" extrusionOk="0">
                  <a:moveTo>
                    <a:pt x="1756" y="439"/>
                  </a:moveTo>
                  <a:lnTo>
                    <a:pt x="1756" y="658"/>
                  </a:lnTo>
                  <a:cubicBezTo>
                    <a:pt x="1756" y="1021"/>
                    <a:pt x="1460" y="1317"/>
                    <a:pt x="1098" y="1317"/>
                  </a:cubicBezTo>
                  <a:cubicBezTo>
                    <a:pt x="735" y="1317"/>
                    <a:pt x="439" y="1021"/>
                    <a:pt x="439" y="65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97" y="1746"/>
                    <a:pt x="1098" y="1756"/>
                  </a:cubicBezTo>
                  <a:cubicBezTo>
                    <a:pt x="1699" y="1746"/>
                    <a:pt x="2185" y="1259"/>
                    <a:pt x="2185" y="658"/>
                  </a:cubicBezTo>
                  <a:lnTo>
                    <a:pt x="2185" y="220"/>
                  </a:lnTo>
                  <a:cubicBezTo>
                    <a:pt x="2185" y="105"/>
                    <a:pt x="209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521;p86"/>
            <p:cNvSpPr/>
            <p:nvPr/>
          </p:nvSpPr>
          <p:spPr>
            <a:xfrm>
              <a:off x="6330569" y="3482951"/>
              <a:ext cx="56979" cy="45981"/>
            </a:xfrm>
            <a:custGeom>
              <a:avLst/>
              <a:gdLst/>
              <a:ahLst/>
              <a:cxnLst/>
              <a:rect l="l" t="t" r="r" b="b"/>
              <a:pathLst>
                <a:path w="2176" h="1756" extrusionOk="0">
                  <a:moveTo>
                    <a:pt x="1746" y="439"/>
                  </a:moveTo>
                  <a:lnTo>
                    <a:pt x="1746" y="658"/>
                  </a:lnTo>
                  <a:cubicBezTo>
                    <a:pt x="1746" y="1021"/>
                    <a:pt x="1451" y="1317"/>
                    <a:pt x="1088" y="1317"/>
                  </a:cubicBezTo>
                  <a:cubicBezTo>
                    <a:pt x="726" y="1317"/>
                    <a:pt x="430" y="1021"/>
                    <a:pt x="430" y="658"/>
                  </a:cubicBezTo>
                  <a:lnTo>
                    <a:pt x="430" y="439"/>
                  </a:lnTo>
                  <a:close/>
                  <a:moveTo>
                    <a:pt x="210" y="0"/>
                  </a:moveTo>
                  <a:cubicBezTo>
                    <a:pt x="96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87" y="1746"/>
                    <a:pt x="1088" y="1756"/>
                  </a:cubicBezTo>
                  <a:cubicBezTo>
                    <a:pt x="1689" y="1746"/>
                    <a:pt x="2176" y="1259"/>
                    <a:pt x="2176" y="658"/>
                  </a:cubicBezTo>
                  <a:lnTo>
                    <a:pt x="2176" y="220"/>
                  </a:lnTo>
                  <a:cubicBezTo>
                    <a:pt x="2176" y="105"/>
                    <a:pt x="208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522;p86"/>
            <p:cNvSpPr/>
            <p:nvPr/>
          </p:nvSpPr>
          <p:spPr>
            <a:xfrm>
              <a:off x="6326327" y="3614347"/>
              <a:ext cx="134172" cy="80467"/>
            </a:xfrm>
            <a:custGeom>
              <a:avLst/>
              <a:gdLst/>
              <a:ahLst/>
              <a:cxnLst/>
              <a:rect l="l" t="t" r="r" b="b"/>
              <a:pathLst>
                <a:path w="5124" h="3073" extrusionOk="0">
                  <a:moveTo>
                    <a:pt x="668" y="0"/>
                  </a:moveTo>
                  <a:lnTo>
                    <a:pt x="0" y="239"/>
                  </a:lnTo>
                  <a:cubicBezTo>
                    <a:pt x="0" y="248"/>
                    <a:pt x="10" y="258"/>
                    <a:pt x="19" y="277"/>
                  </a:cubicBezTo>
                  <a:lnTo>
                    <a:pt x="735" y="1889"/>
                  </a:lnTo>
                  <a:cubicBezTo>
                    <a:pt x="843" y="2141"/>
                    <a:pt x="1082" y="2279"/>
                    <a:pt x="1328" y="2279"/>
                  </a:cubicBezTo>
                  <a:cubicBezTo>
                    <a:pt x="1474" y="2279"/>
                    <a:pt x="1622" y="2231"/>
                    <a:pt x="1746" y="2128"/>
                  </a:cubicBezTo>
                  <a:lnTo>
                    <a:pt x="2347" y="1641"/>
                  </a:lnTo>
                  <a:lnTo>
                    <a:pt x="2347" y="3062"/>
                  </a:lnTo>
                  <a:cubicBezTo>
                    <a:pt x="2414" y="3062"/>
                    <a:pt x="2490" y="3072"/>
                    <a:pt x="2567" y="3072"/>
                  </a:cubicBezTo>
                  <a:cubicBezTo>
                    <a:pt x="2633" y="3072"/>
                    <a:pt x="2710" y="3072"/>
                    <a:pt x="2777" y="3062"/>
                  </a:cubicBezTo>
                  <a:lnTo>
                    <a:pt x="2777" y="1631"/>
                  </a:lnTo>
                  <a:lnTo>
                    <a:pt x="3378" y="2128"/>
                  </a:lnTo>
                  <a:cubicBezTo>
                    <a:pt x="3502" y="2231"/>
                    <a:pt x="3650" y="2279"/>
                    <a:pt x="3796" y="2279"/>
                  </a:cubicBezTo>
                  <a:cubicBezTo>
                    <a:pt x="4043" y="2279"/>
                    <a:pt x="4285" y="2141"/>
                    <a:pt x="4398" y="1889"/>
                  </a:cubicBezTo>
                  <a:lnTo>
                    <a:pt x="5114" y="267"/>
                  </a:lnTo>
                  <a:cubicBezTo>
                    <a:pt x="5114" y="258"/>
                    <a:pt x="5123" y="248"/>
                    <a:pt x="5123" y="229"/>
                  </a:cubicBezTo>
                  <a:lnTo>
                    <a:pt x="4456" y="0"/>
                  </a:lnTo>
                  <a:lnTo>
                    <a:pt x="2557" y="88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523;p86"/>
            <p:cNvSpPr/>
            <p:nvPr/>
          </p:nvSpPr>
          <p:spPr>
            <a:xfrm>
              <a:off x="6336565" y="3599893"/>
              <a:ext cx="56979" cy="62635"/>
            </a:xfrm>
            <a:custGeom>
              <a:avLst/>
              <a:gdLst/>
              <a:ahLst/>
              <a:cxnLst/>
              <a:rect l="l" t="t" r="r" b="b"/>
              <a:pathLst>
                <a:path w="2176" h="2392" extrusionOk="0">
                  <a:moveTo>
                    <a:pt x="646" y="0"/>
                  </a:moveTo>
                  <a:cubicBezTo>
                    <a:pt x="590" y="0"/>
                    <a:pt x="536" y="21"/>
                    <a:pt x="497" y="66"/>
                  </a:cubicBezTo>
                  <a:lnTo>
                    <a:pt x="58" y="495"/>
                  </a:lnTo>
                  <a:cubicBezTo>
                    <a:pt x="20" y="533"/>
                    <a:pt x="1" y="590"/>
                    <a:pt x="29" y="648"/>
                  </a:cubicBezTo>
                  <a:lnTo>
                    <a:pt x="745" y="2260"/>
                  </a:lnTo>
                  <a:cubicBezTo>
                    <a:pt x="781" y="2345"/>
                    <a:pt x="864" y="2392"/>
                    <a:pt x="947" y="2392"/>
                  </a:cubicBezTo>
                  <a:cubicBezTo>
                    <a:pt x="994" y="2392"/>
                    <a:pt x="1041" y="2377"/>
                    <a:pt x="1079" y="2346"/>
                  </a:cubicBezTo>
                  <a:lnTo>
                    <a:pt x="2176" y="1439"/>
                  </a:lnTo>
                  <a:lnTo>
                    <a:pt x="792" y="56"/>
                  </a:lnTo>
                  <a:cubicBezTo>
                    <a:pt x="751" y="19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524;p86"/>
            <p:cNvSpPr/>
            <p:nvPr/>
          </p:nvSpPr>
          <p:spPr>
            <a:xfrm>
              <a:off x="6393282" y="3599658"/>
              <a:ext cx="56717" cy="62870"/>
            </a:xfrm>
            <a:custGeom>
              <a:avLst/>
              <a:gdLst/>
              <a:ahLst/>
              <a:cxnLst/>
              <a:rect l="l" t="t" r="r" b="b"/>
              <a:pathLst>
                <a:path w="2166" h="2401" extrusionOk="0">
                  <a:moveTo>
                    <a:pt x="1532" y="1"/>
                  </a:moveTo>
                  <a:cubicBezTo>
                    <a:pt x="1476" y="1"/>
                    <a:pt x="1422" y="22"/>
                    <a:pt x="1383" y="65"/>
                  </a:cubicBezTo>
                  <a:lnTo>
                    <a:pt x="0" y="1448"/>
                  </a:lnTo>
                  <a:lnTo>
                    <a:pt x="1097" y="2355"/>
                  </a:lnTo>
                  <a:cubicBezTo>
                    <a:pt x="1135" y="2386"/>
                    <a:pt x="1182" y="2401"/>
                    <a:pt x="1228" y="2401"/>
                  </a:cubicBezTo>
                  <a:cubicBezTo>
                    <a:pt x="1311" y="2401"/>
                    <a:pt x="1395" y="2354"/>
                    <a:pt x="1431" y="2269"/>
                  </a:cubicBezTo>
                  <a:lnTo>
                    <a:pt x="2147" y="657"/>
                  </a:lnTo>
                  <a:cubicBezTo>
                    <a:pt x="2166" y="599"/>
                    <a:pt x="2156" y="542"/>
                    <a:pt x="2118" y="504"/>
                  </a:cubicBezTo>
                  <a:lnTo>
                    <a:pt x="1689" y="65"/>
                  </a:lnTo>
                  <a:cubicBezTo>
                    <a:pt x="1646" y="22"/>
                    <a:pt x="1588" y="1"/>
                    <a:pt x="153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525;p86"/>
            <p:cNvSpPr/>
            <p:nvPr/>
          </p:nvSpPr>
          <p:spPr>
            <a:xfrm>
              <a:off x="6265132" y="3644067"/>
              <a:ext cx="48468" cy="56481"/>
            </a:xfrm>
            <a:custGeom>
              <a:avLst/>
              <a:gdLst/>
              <a:ahLst/>
              <a:cxnLst/>
              <a:rect l="l" t="t" r="r" b="b"/>
              <a:pathLst>
                <a:path w="1851" h="2157" extrusionOk="0">
                  <a:moveTo>
                    <a:pt x="239" y="0"/>
                  </a:moveTo>
                  <a:cubicBezTo>
                    <a:pt x="134" y="105"/>
                    <a:pt x="57" y="229"/>
                    <a:pt x="0" y="363"/>
                  </a:cubicBezTo>
                  <a:lnTo>
                    <a:pt x="1193" y="1403"/>
                  </a:lnTo>
                  <a:cubicBezTo>
                    <a:pt x="1326" y="1527"/>
                    <a:pt x="1412" y="1708"/>
                    <a:pt x="1412" y="1899"/>
                  </a:cubicBezTo>
                  <a:lnTo>
                    <a:pt x="1412" y="2156"/>
                  </a:lnTo>
                  <a:lnTo>
                    <a:pt x="1851" y="2156"/>
                  </a:lnTo>
                  <a:lnTo>
                    <a:pt x="1851" y="1899"/>
                  </a:lnTo>
                  <a:cubicBezTo>
                    <a:pt x="1851" y="1584"/>
                    <a:pt x="1708" y="1279"/>
                    <a:pt x="1469" y="106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526;p86"/>
            <p:cNvSpPr/>
            <p:nvPr/>
          </p:nvSpPr>
          <p:spPr>
            <a:xfrm>
              <a:off x="6473198" y="3644067"/>
              <a:ext cx="48495" cy="56481"/>
            </a:xfrm>
            <a:custGeom>
              <a:avLst/>
              <a:gdLst/>
              <a:ahLst/>
              <a:cxnLst/>
              <a:rect l="l" t="t" r="r" b="b"/>
              <a:pathLst>
                <a:path w="1852" h="2157" extrusionOk="0">
                  <a:moveTo>
                    <a:pt x="1613" y="0"/>
                  </a:moveTo>
                  <a:lnTo>
                    <a:pt x="382" y="1069"/>
                  </a:lnTo>
                  <a:cubicBezTo>
                    <a:pt x="144" y="1279"/>
                    <a:pt x="1" y="1584"/>
                    <a:pt x="1" y="1899"/>
                  </a:cubicBezTo>
                  <a:lnTo>
                    <a:pt x="1" y="2156"/>
                  </a:lnTo>
                  <a:lnTo>
                    <a:pt x="440" y="2156"/>
                  </a:lnTo>
                  <a:lnTo>
                    <a:pt x="440" y="1899"/>
                  </a:lnTo>
                  <a:cubicBezTo>
                    <a:pt x="440" y="1708"/>
                    <a:pt x="516" y="1527"/>
                    <a:pt x="659" y="1403"/>
                  </a:cubicBezTo>
                  <a:lnTo>
                    <a:pt x="1852" y="363"/>
                  </a:lnTo>
                  <a:cubicBezTo>
                    <a:pt x="1794" y="229"/>
                    <a:pt x="1718" y="105"/>
                    <a:pt x="161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527;p86"/>
          <p:cNvSpPr/>
          <p:nvPr/>
        </p:nvSpPr>
        <p:spPr>
          <a:xfrm>
            <a:off x="10892086" y="2836686"/>
            <a:ext cx="125924" cy="11260"/>
          </a:xfrm>
          <a:custGeom>
            <a:avLst/>
            <a:gdLst/>
            <a:ahLst/>
            <a:cxnLst/>
            <a:rect l="l" t="t" r="r" b="b"/>
            <a:pathLst>
              <a:path w="4809" h="430" extrusionOk="0">
                <a:moveTo>
                  <a:pt x="1" y="0"/>
                </a:moveTo>
                <a:cubicBezTo>
                  <a:pt x="1" y="239"/>
                  <a:pt x="201" y="429"/>
                  <a:pt x="439" y="429"/>
                </a:cubicBezTo>
                <a:lnTo>
                  <a:pt x="4379" y="429"/>
                </a:lnTo>
                <a:cubicBezTo>
                  <a:pt x="4618" y="429"/>
                  <a:pt x="4809" y="239"/>
                  <a:pt x="4809" y="0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528;p86"/>
          <p:cNvGrpSpPr/>
          <p:nvPr/>
        </p:nvGrpSpPr>
        <p:grpSpPr>
          <a:xfrm>
            <a:off x="10823403" y="2819430"/>
            <a:ext cx="263316" cy="354754"/>
            <a:chOff x="5811739" y="3345794"/>
            <a:chExt cx="263316" cy="354754"/>
          </a:xfrm>
        </p:grpSpPr>
        <p:sp>
          <p:nvSpPr>
            <p:cNvPr id="1391" name="Google Shape;13529;p86"/>
            <p:cNvSpPr/>
            <p:nvPr/>
          </p:nvSpPr>
          <p:spPr>
            <a:xfrm>
              <a:off x="5857694" y="3408743"/>
              <a:ext cx="171643" cy="57240"/>
            </a:xfrm>
            <a:custGeom>
              <a:avLst/>
              <a:gdLst/>
              <a:ahLst/>
              <a:cxnLst/>
              <a:rect l="l" t="t" r="r" b="b"/>
              <a:pathLst>
                <a:path w="6555" h="2186" extrusionOk="0">
                  <a:moveTo>
                    <a:pt x="0" y="1"/>
                  </a:moveTo>
                  <a:lnTo>
                    <a:pt x="0" y="2185"/>
                  </a:lnTo>
                  <a:lnTo>
                    <a:pt x="6554" y="2185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530;p86"/>
            <p:cNvSpPr/>
            <p:nvPr/>
          </p:nvSpPr>
          <p:spPr>
            <a:xfrm>
              <a:off x="5854944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754" y="1"/>
                  </a:moveTo>
                  <a:cubicBezTo>
                    <a:pt x="630" y="1"/>
                    <a:pt x="505" y="36"/>
                    <a:pt x="392" y="113"/>
                  </a:cubicBezTo>
                  <a:cubicBezTo>
                    <a:pt x="29" y="352"/>
                    <a:pt x="1" y="877"/>
                    <a:pt x="334" y="1153"/>
                  </a:cubicBezTo>
                  <a:cubicBezTo>
                    <a:pt x="233" y="1732"/>
                    <a:pt x="692" y="2191"/>
                    <a:pt x="1198" y="2191"/>
                  </a:cubicBezTo>
                  <a:cubicBezTo>
                    <a:pt x="1359" y="2191"/>
                    <a:pt x="1525" y="2144"/>
                    <a:pt x="1680" y="2041"/>
                  </a:cubicBezTo>
                  <a:cubicBezTo>
                    <a:pt x="2319" y="1611"/>
                    <a:pt x="2137" y="619"/>
                    <a:pt x="1384" y="457"/>
                  </a:cubicBezTo>
                  <a:cubicBezTo>
                    <a:pt x="1292" y="174"/>
                    <a:pt x="1028" y="1"/>
                    <a:pt x="75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531;p86"/>
            <p:cNvSpPr/>
            <p:nvPr/>
          </p:nvSpPr>
          <p:spPr>
            <a:xfrm>
              <a:off x="5971101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1565" y="1"/>
                  </a:moveTo>
                  <a:cubicBezTo>
                    <a:pt x="1292" y="1"/>
                    <a:pt x="1030" y="174"/>
                    <a:pt x="945" y="457"/>
                  </a:cubicBezTo>
                  <a:cubicBezTo>
                    <a:pt x="191" y="619"/>
                    <a:pt x="1" y="1611"/>
                    <a:pt x="640" y="2041"/>
                  </a:cubicBezTo>
                  <a:cubicBezTo>
                    <a:pt x="794" y="2144"/>
                    <a:pt x="961" y="2191"/>
                    <a:pt x="1122" y="2191"/>
                  </a:cubicBezTo>
                  <a:cubicBezTo>
                    <a:pt x="1631" y="2191"/>
                    <a:pt x="2093" y="1732"/>
                    <a:pt x="1985" y="1153"/>
                  </a:cubicBezTo>
                  <a:cubicBezTo>
                    <a:pt x="2319" y="877"/>
                    <a:pt x="2290" y="352"/>
                    <a:pt x="1928" y="113"/>
                  </a:cubicBezTo>
                  <a:cubicBezTo>
                    <a:pt x="1815" y="36"/>
                    <a:pt x="1689" y="1"/>
                    <a:pt x="15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532;p86"/>
            <p:cNvSpPr/>
            <p:nvPr/>
          </p:nvSpPr>
          <p:spPr>
            <a:xfrm>
              <a:off x="5811739" y="3563130"/>
              <a:ext cx="263316" cy="137157"/>
            </a:xfrm>
            <a:custGeom>
              <a:avLst/>
              <a:gdLst/>
              <a:ahLst/>
              <a:cxnLst/>
              <a:rect l="l" t="t" r="r" b="b"/>
              <a:pathLst>
                <a:path w="10056" h="5238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21" y="1498"/>
                    <a:pt x="3482" y="1832"/>
                    <a:pt x="3139" y="1956"/>
                  </a:cubicBezTo>
                  <a:lnTo>
                    <a:pt x="878" y="2748"/>
                  </a:lnTo>
                  <a:cubicBezTo>
                    <a:pt x="353" y="2929"/>
                    <a:pt x="0" y="3425"/>
                    <a:pt x="0" y="3988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58" y="5238"/>
                  </a:cubicBezTo>
                  <a:lnTo>
                    <a:pt x="9397" y="5238"/>
                  </a:lnTo>
                  <a:cubicBezTo>
                    <a:pt x="9759" y="5238"/>
                    <a:pt x="10055" y="4942"/>
                    <a:pt x="10055" y="4580"/>
                  </a:cubicBezTo>
                  <a:lnTo>
                    <a:pt x="10055" y="3988"/>
                  </a:lnTo>
                  <a:cubicBezTo>
                    <a:pt x="10055" y="3425"/>
                    <a:pt x="9702" y="2939"/>
                    <a:pt x="9178" y="2748"/>
                  </a:cubicBezTo>
                  <a:lnTo>
                    <a:pt x="6926" y="1956"/>
                  </a:lnTo>
                  <a:cubicBezTo>
                    <a:pt x="6573" y="1832"/>
                    <a:pt x="6344" y="1498"/>
                    <a:pt x="6344" y="1126"/>
                  </a:cubicBezTo>
                  <a:lnTo>
                    <a:pt x="634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533;p86"/>
            <p:cNvSpPr/>
            <p:nvPr/>
          </p:nvSpPr>
          <p:spPr>
            <a:xfrm>
              <a:off x="5811975" y="3602355"/>
              <a:ext cx="263081" cy="97932"/>
            </a:xfrm>
            <a:custGeom>
              <a:avLst/>
              <a:gdLst/>
              <a:ahLst/>
              <a:cxnLst/>
              <a:rect l="l" t="t" r="r" b="b"/>
              <a:pathLst>
                <a:path w="10047" h="3740" extrusionOk="0">
                  <a:moveTo>
                    <a:pt x="3626" y="0"/>
                  </a:moveTo>
                  <a:cubicBezTo>
                    <a:pt x="3530" y="210"/>
                    <a:pt x="3349" y="372"/>
                    <a:pt x="3130" y="458"/>
                  </a:cubicBezTo>
                  <a:lnTo>
                    <a:pt x="869" y="1250"/>
                  </a:lnTo>
                  <a:cubicBezTo>
                    <a:pt x="344" y="1431"/>
                    <a:pt x="1" y="1927"/>
                    <a:pt x="1" y="2490"/>
                  </a:cubicBezTo>
                  <a:lnTo>
                    <a:pt x="1" y="3082"/>
                  </a:lnTo>
                  <a:cubicBezTo>
                    <a:pt x="1" y="3444"/>
                    <a:pt x="287" y="3740"/>
                    <a:pt x="649" y="3740"/>
                  </a:cubicBezTo>
                  <a:lnTo>
                    <a:pt x="9388" y="3740"/>
                  </a:lnTo>
                  <a:cubicBezTo>
                    <a:pt x="9750" y="3740"/>
                    <a:pt x="10046" y="3444"/>
                    <a:pt x="10046" y="3082"/>
                  </a:cubicBezTo>
                  <a:lnTo>
                    <a:pt x="10046" y="2490"/>
                  </a:lnTo>
                  <a:cubicBezTo>
                    <a:pt x="10046" y="1927"/>
                    <a:pt x="9693" y="1441"/>
                    <a:pt x="9169" y="1250"/>
                  </a:cubicBezTo>
                  <a:lnTo>
                    <a:pt x="6917" y="458"/>
                  </a:lnTo>
                  <a:cubicBezTo>
                    <a:pt x="6698" y="372"/>
                    <a:pt x="6516" y="210"/>
                    <a:pt x="6411" y="0"/>
                  </a:cubicBezTo>
                  <a:cubicBezTo>
                    <a:pt x="5963" y="167"/>
                    <a:pt x="5491" y="251"/>
                    <a:pt x="5019" y="251"/>
                  </a:cubicBezTo>
                  <a:cubicBezTo>
                    <a:pt x="4546" y="251"/>
                    <a:pt x="4074" y="167"/>
                    <a:pt x="3626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534;p86"/>
            <p:cNvSpPr/>
            <p:nvPr/>
          </p:nvSpPr>
          <p:spPr>
            <a:xfrm>
              <a:off x="5909147" y="3574625"/>
              <a:ext cx="68736" cy="22807"/>
            </a:xfrm>
            <a:custGeom>
              <a:avLst/>
              <a:gdLst/>
              <a:ahLst/>
              <a:cxnLst/>
              <a:rect l="l" t="t" r="r" b="b"/>
              <a:pathLst>
                <a:path w="2625" h="871" extrusionOk="0">
                  <a:moveTo>
                    <a:pt x="1" y="0"/>
                  </a:moveTo>
                  <a:lnTo>
                    <a:pt x="1" y="592"/>
                  </a:lnTo>
                  <a:cubicBezTo>
                    <a:pt x="416" y="778"/>
                    <a:pt x="862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535;p86"/>
            <p:cNvSpPr/>
            <p:nvPr/>
          </p:nvSpPr>
          <p:spPr>
            <a:xfrm>
              <a:off x="5850938" y="3465957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97" y="0"/>
                  </a:moveTo>
                  <a:lnTo>
                    <a:pt x="697" y="869"/>
                  </a:lnTo>
                  <a:lnTo>
                    <a:pt x="611" y="869"/>
                  </a:lnTo>
                  <a:cubicBezTo>
                    <a:pt x="325" y="869"/>
                    <a:pt x="77" y="1078"/>
                    <a:pt x="39" y="1365"/>
                  </a:cubicBezTo>
                  <a:cubicBezTo>
                    <a:pt x="1" y="1679"/>
                    <a:pt x="258" y="1966"/>
                    <a:pt x="583" y="1966"/>
                  </a:cubicBezTo>
                  <a:lnTo>
                    <a:pt x="697" y="1966"/>
                  </a:lnTo>
                  <a:cubicBezTo>
                    <a:pt x="812" y="3444"/>
                    <a:pt x="2042" y="4580"/>
                    <a:pt x="3531" y="4580"/>
                  </a:cubicBezTo>
                  <a:cubicBezTo>
                    <a:pt x="5009" y="4580"/>
                    <a:pt x="6240" y="3444"/>
                    <a:pt x="6354" y="1966"/>
                  </a:cubicBezTo>
                  <a:lnTo>
                    <a:pt x="6478" y="1966"/>
                  </a:lnTo>
                  <a:cubicBezTo>
                    <a:pt x="6803" y="1966"/>
                    <a:pt x="7051" y="1679"/>
                    <a:pt x="7022" y="1365"/>
                  </a:cubicBezTo>
                  <a:cubicBezTo>
                    <a:pt x="6984" y="1078"/>
                    <a:pt x="6736" y="869"/>
                    <a:pt x="6459" y="869"/>
                  </a:cubicBezTo>
                  <a:lnTo>
                    <a:pt x="6374" y="869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536;p86"/>
            <p:cNvSpPr/>
            <p:nvPr/>
          </p:nvSpPr>
          <p:spPr>
            <a:xfrm>
              <a:off x="5918129" y="3534483"/>
              <a:ext cx="50773" cy="17439"/>
            </a:xfrm>
            <a:custGeom>
              <a:avLst/>
              <a:gdLst/>
              <a:ahLst/>
              <a:cxnLst/>
              <a:rect l="l" t="t" r="r" b="b"/>
              <a:pathLst>
                <a:path w="1939" h="666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28" y="666"/>
                  </a:cubicBezTo>
                  <a:cubicBezTo>
                    <a:pt x="940" y="666"/>
                    <a:pt x="952" y="666"/>
                    <a:pt x="965" y="665"/>
                  </a:cubicBezTo>
                  <a:cubicBezTo>
                    <a:pt x="977" y="666"/>
                    <a:pt x="989" y="666"/>
                    <a:pt x="1002" y="666"/>
                  </a:cubicBezTo>
                  <a:cubicBezTo>
                    <a:pt x="1284" y="666"/>
                    <a:pt x="1556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6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537;p86"/>
            <p:cNvSpPr/>
            <p:nvPr/>
          </p:nvSpPr>
          <p:spPr>
            <a:xfrm>
              <a:off x="5903413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3538;p86"/>
            <p:cNvSpPr/>
            <p:nvPr/>
          </p:nvSpPr>
          <p:spPr>
            <a:xfrm>
              <a:off x="5972096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3539;p86"/>
            <p:cNvSpPr/>
            <p:nvPr/>
          </p:nvSpPr>
          <p:spPr>
            <a:xfrm>
              <a:off x="5847115" y="3465957"/>
              <a:ext cx="147998" cy="120163"/>
            </a:xfrm>
            <a:custGeom>
              <a:avLst/>
              <a:gdLst/>
              <a:ahLst/>
              <a:cxnLst/>
              <a:rect l="l" t="t" r="r" b="b"/>
              <a:pathLst>
                <a:path w="5652" h="4589" extrusionOk="0">
                  <a:moveTo>
                    <a:pt x="843" y="0"/>
                  </a:moveTo>
                  <a:lnTo>
                    <a:pt x="843" y="869"/>
                  </a:lnTo>
                  <a:lnTo>
                    <a:pt x="757" y="869"/>
                  </a:lnTo>
                  <a:cubicBezTo>
                    <a:pt x="751" y="868"/>
                    <a:pt x="745" y="868"/>
                    <a:pt x="739" y="868"/>
                  </a:cubicBezTo>
                  <a:cubicBezTo>
                    <a:pt x="32" y="868"/>
                    <a:pt x="1" y="1947"/>
                    <a:pt x="729" y="1966"/>
                  </a:cubicBezTo>
                  <a:lnTo>
                    <a:pt x="843" y="1966"/>
                  </a:lnTo>
                  <a:cubicBezTo>
                    <a:pt x="947" y="3461"/>
                    <a:pt x="2202" y="4588"/>
                    <a:pt x="3657" y="4588"/>
                  </a:cubicBezTo>
                  <a:cubicBezTo>
                    <a:pt x="3808" y="4588"/>
                    <a:pt x="3961" y="4576"/>
                    <a:pt x="4115" y="4551"/>
                  </a:cubicBezTo>
                  <a:cubicBezTo>
                    <a:pt x="2732" y="4332"/>
                    <a:pt x="1711" y="3149"/>
                    <a:pt x="1711" y="1746"/>
                  </a:cubicBezTo>
                  <a:lnTo>
                    <a:pt x="1711" y="1307"/>
                  </a:lnTo>
                  <a:cubicBezTo>
                    <a:pt x="1711" y="830"/>
                    <a:pt x="2103" y="439"/>
                    <a:pt x="2580" y="439"/>
                  </a:cubicBezTo>
                  <a:lnTo>
                    <a:pt x="5203" y="439"/>
                  </a:lnTo>
                  <a:cubicBezTo>
                    <a:pt x="5451" y="439"/>
                    <a:pt x="5651" y="239"/>
                    <a:pt x="5651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3540;p86"/>
            <p:cNvSpPr/>
            <p:nvPr/>
          </p:nvSpPr>
          <p:spPr>
            <a:xfrm>
              <a:off x="5857694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296" y="945"/>
                  </a:lnTo>
                  <a:cubicBezTo>
                    <a:pt x="630" y="897"/>
                    <a:pt x="869" y="621"/>
                    <a:pt x="878" y="29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3541;p86"/>
            <p:cNvSpPr/>
            <p:nvPr/>
          </p:nvSpPr>
          <p:spPr>
            <a:xfrm>
              <a:off x="6006320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0"/>
                  </a:moveTo>
                  <a:lnTo>
                    <a:pt x="1" y="296"/>
                  </a:lnTo>
                  <a:cubicBezTo>
                    <a:pt x="1" y="621"/>
                    <a:pt x="249" y="897"/>
                    <a:pt x="573" y="945"/>
                  </a:cubicBezTo>
                  <a:lnTo>
                    <a:pt x="878" y="98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3542;p86"/>
            <p:cNvSpPr/>
            <p:nvPr/>
          </p:nvSpPr>
          <p:spPr>
            <a:xfrm>
              <a:off x="5857694" y="3414504"/>
              <a:ext cx="23017" cy="51480"/>
            </a:xfrm>
            <a:custGeom>
              <a:avLst/>
              <a:gdLst/>
              <a:ahLst/>
              <a:cxnLst/>
              <a:rect l="l" t="t" r="r" b="b"/>
              <a:pathLst>
                <a:path w="87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878" y="196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3543;p86"/>
            <p:cNvSpPr/>
            <p:nvPr/>
          </p:nvSpPr>
          <p:spPr>
            <a:xfrm>
              <a:off x="5840464" y="3362788"/>
              <a:ext cx="205866" cy="57240"/>
            </a:xfrm>
            <a:custGeom>
              <a:avLst/>
              <a:gdLst/>
              <a:ahLst/>
              <a:cxnLst/>
              <a:rect l="l" t="t" r="r" b="b"/>
              <a:pathLst>
                <a:path w="7862" h="2186" extrusionOk="0">
                  <a:moveTo>
                    <a:pt x="1088" y="0"/>
                  </a:moveTo>
                  <a:cubicBezTo>
                    <a:pt x="487" y="0"/>
                    <a:pt x="0" y="497"/>
                    <a:pt x="0" y="1098"/>
                  </a:cubicBezTo>
                  <a:cubicBezTo>
                    <a:pt x="0" y="1699"/>
                    <a:pt x="487" y="2185"/>
                    <a:pt x="1088" y="2185"/>
                  </a:cubicBezTo>
                  <a:lnTo>
                    <a:pt x="6774" y="2185"/>
                  </a:lnTo>
                  <a:cubicBezTo>
                    <a:pt x="7375" y="2185"/>
                    <a:pt x="7861" y="1699"/>
                    <a:pt x="7861" y="1098"/>
                  </a:cubicBezTo>
                  <a:cubicBezTo>
                    <a:pt x="7861" y="497"/>
                    <a:pt x="7375" y="0"/>
                    <a:pt x="677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3544;p86"/>
            <p:cNvSpPr/>
            <p:nvPr/>
          </p:nvSpPr>
          <p:spPr>
            <a:xfrm>
              <a:off x="5857694" y="3437232"/>
              <a:ext cx="171643" cy="11521"/>
            </a:xfrm>
            <a:custGeom>
              <a:avLst/>
              <a:gdLst/>
              <a:ahLst/>
              <a:cxnLst/>
              <a:rect l="l" t="t" r="r" b="b"/>
              <a:pathLst>
                <a:path w="6555" h="440" extrusionOk="0">
                  <a:moveTo>
                    <a:pt x="0" y="0"/>
                  </a:moveTo>
                  <a:lnTo>
                    <a:pt x="0" y="439"/>
                  </a:lnTo>
                  <a:lnTo>
                    <a:pt x="6554" y="439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3545;p86"/>
            <p:cNvSpPr/>
            <p:nvPr/>
          </p:nvSpPr>
          <p:spPr>
            <a:xfrm>
              <a:off x="5857694" y="3437232"/>
              <a:ext cx="23017" cy="11521"/>
            </a:xfrm>
            <a:custGeom>
              <a:avLst/>
              <a:gdLst/>
              <a:ahLst/>
              <a:cxnLst/>
              <a:rect l="l" t="t" r="r" b="b"/>
              <a:pathLst>
                <a:path w="879" h="440" extrusionOk="0">
                  <a:moveTo>
                    <a:pt x="0" y="0"/>
                  </a:moveTo>
                  <a:lnTo>
                    <a:pt x="0" y="439"/>
                  </a:lnTo>
                  <a:lnTo>
                    <a:pt x="878" y="43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3546;p86"/>
            <p:cNvSpPr/>
            <p:nvPr/>
          </p:nvSpPr>
          <p:spPr>
            <a:xfrm>
              <a:off x="5891918" y="3345794"/>
              <a:ext cx="103195" cy="74234"/>
            </a:xfrm>
            <a:custGeom>
              <a:avLst/>
              <a:gdLst/>
              <a:ahLst/>
              <a:cxnLst/>
              <a:rect l="l" t="t" r="r" b="b"/>
              <a:pathLst>
                <a:path w="3941" h="2835" extrusionOk="0">
                  <a:moveTo>
                    <a:pt x="1405" y="1"/>
                  </a:moveTo>
                  <a:cubicBezTo>
                    <a:pt x="630" y="1"/>
                    <a:pt x="0" y="636"/>
                    <a:pt x="0" y="1422"/>
                  </a:cubicBezTo>
                  <a:cubicBezTo>
                    <a:pt x="0" y="2204"/>
                    <a:pt x="640" y="2834"/>
                    <a:pt x="1422" y="2834"/>
                  </a:cubicBezTo>
                  <a:lnTo>
                    <a:pt x="2519" y="2834"/>
                  </a:lnTo>
                  <a:cubicBezTo>
                    <a:pt x="3301" y="2834"/>
                    <a:pt x="3931" y="2204"/>
                    <a:pt x="3940" y="1422"/>
                  </a:cubicBezTo>
                  <a:cubicBezTo>
                    <a:pt x="3940" y="636"/>
                    <a:pt x="3311" y="1"/>
                    <a:pt x="2536" y="1"/>
                  </a:cubicBezTo>
                  <a:cubicBezTo>
                    <a:pt x="2530" y="1"/>
                    <a:pt x="2525" y="1"/>
                    <a:pt x="2519" y="1"/>
                  </a:cubicBezTo>
                  <a:lnTo>
                    <a:pt x="1422" y="1"/>
                  </a:lnTo>
                  <a:cubicBezTo>
                    <a:pt x="1416" y="1"/>
                    <a:pt x="1410" y="1"/>
                    <a:pt x="140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3547;p86"/>
            <p:cNvSpPr/>
            <p:nvPr/>
          </p:nvSpPr>
          <p:spPr>
            <a:xfrm>
              <a:off x="5882674" y="3602355"/>
              <a:ext cx="121682" cy="98194"/>
            </a:xfrm>
            <a:custGeom>
              <a:avLst/>
              <a:gdLst/>
              <a:ahLst/>
              <a:cxnLst/>
              <a:rect l="l" t="t" r="r" b="b"/>
              <a:pathLst>
                <a:path w="4647" h="3750" extrusionOk="0">
                  <a:moveTo>
                    <a:pt x="926" y="0"/>
                  </a:moveTo>
                  <a:cubicBezTo>
                    <a:pt x="821" y="210"/>
                    <a:pt x="640" y="372"/>
                    <a:pt x="420" y="458"/>
                  </a:cubicBezTo>
                  <a:lnTo>
                    <a:pt x="0" y="611"/>
                  </a:lnTo>
                  <a:cubicBezTo>
                    <a:pt x="430" y="1174"/>
                    <a:pt x="1307" y="1565"/>
                    <a:pt x="2328" y="1565"/>
                  </a:cubicBezTo>
                  <a:cubicBezTo>
                    <a:pt x="2624" y="1565"/>
                    <a:pt x="2929" y="1527"/>
                    <a:pt x="3225" y="1450"/>
                  </a:cubicBezTo>
                  <a:lnTo>
                    <a:pt x="3444" y="1679"/>
                  </a:lnTo>
                  <a:cubicBezTo>
                    <a:pt x="3568" y="1803"/>
                    <a:pt x="3635" y="1965"/>
                    <a:pt x="3635" y="2147"/>
                  </a:cubicBezTo>
                  <a:lnTo>
                    <a:pt x="3635" y="3749"/>
                  </a:lnTo>
                  <a:lnTo>
                    <a:pt x="4074" y="3749"/>
                  </a:lnTo>
                  <a:lnTo>
                    <a:pt x="4074" y="2137"/>
                  </a:lnTo>
                  <a:cubicBezTo>
                    <a:pt x="4074" y="1851"/>
                    <a:pt x="3960" y="1574"/>
                    <a:pt x="3759" y="1364"/>
                  </a:cubicBezTo>
                  <a:lnTo>
                    <a:pt x="3692" y="1307"/>
                  </a:lnTo>
                  <a:cubicBezTo>
                    <a:pt x="4064" y="1155"/>
                    <a:pt x="4389" y="916"/>
                    <a:pt x="4646" y="611"/>
                  </a:cubicBezTo>
                  <a:lnTo>
                    <a:pt x="4208" y="458"/>
                  </a:lnTo>
                  <a:cubicBezTo>
                    <a:pt x="3988" y="372"/>
                    <a:pt x="3807" y="210"/>
                    <a:pt x="3711" y="0"/>
                  </a:cubicBezTo>
                  <a:cubicBezTo>
                    <a:pt x="3258" y="167"/>
                    <a:pt x="2786" y="251"/>
                    <a:pt x="2315" y="251"/>
                  </a:cubicBezTo>
                  <a:cubicBezTo>
                    <a:pt x="1844" y="251"/>
                    <a:pt x="1374" y="167"/>
                    <a:pt x="9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3548;p86"/>
            <p:cNvSpPr/>
            <p:nvPr/>
          </p:nvSpPr>
          <p:spPr>
            <a:xfrm>
              <a:off x="5814489" y="3644827"/>
              <a:ext cx="48966" cy="55460"/>
            </a:xfrm>
            <a:custGeom>
              <a:avLst/>
              <a:gdLst/>
              <a:ahLst/>
              <a:cxnLst/>
              <a:rect l="l" t="t" r="r" b="b"/>
              <a:pathLst>
                <a:path w="1870" h="2118" extrusionOk="0">
                  <a:moveTo>
                    <a:pt x="229" y="0"/>
                  </a:moveTo>
                  <a:cubicBezTo>
                    <a:pt x="134" y="115"/>
                    <a:pt x="57" y="239"/>
                    <a:pt x="0" y="372"/>
                  </a:cubicBezTo>
                  <a:lnTo>
                    <a:pt x="1193" y="1374"/>
                  </a:lnTo>
                  <a:cubicBezTo>
                    <a:pt x="1345" y="1498"/>
                    <a:pt x="1431" y="1679"/>
                    <a:pt x="1431" y="1879"/>
                  </a:cubicBezTo>
                  <a:lnTo>
                    <a:pt x="1431" y="2118"/>
                  </a:lnTo>
                  <a:lnTo>
                    <a:pt x="1870" y="2118"/>
                  </a:lnTo>
                  <a:lnTo>
                    <a:pt x="1870" y="1879"/>
                  </a:lnTo>
                  <a:cubicBezTo>
                    <a:pt x="1870" y="1555"/>
                    <a:pt x="1727" y="1240"/>
                    <a:pt x="1479" y="104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3549;p86"/>
            <p:cNvSpPr/>
            <p:nvPr/>
          </p:nvSpPr>
          <p:spPr>
            <a:xfrm>
              <a:off x="6023550" y="3644827"/>
              <a:ext cx="48992" cy="55460"/>
            </a:xfrm>
            <a:custGeom>
              <a:avLst/>
              <a:gdLst/>
              <a:ahLst/>
              <a:cxnLst/>
              <a:rect l="l" t="t" r="r" b="b"/>
              <a:pathLst>
                <a:path w="1871" h="2118" extrusionOk="0">
                  <a:moveTo>
                    <a:pt x="1632" y="0"/>
                  </a:moveTo>
                  <a:lnTo>
                    <a:pt x="392" y="1040"/>
                  </a:lnTo>
                  <a:cubicBezTo>
                    <a:pt x="144" y="1240"/>
                    <a:pt x="1" y="1555"/>
                    <a:pt x="1" y="1879"/>
                  </a:cubicBezTo>
                  <a:lnTo>
                    <a:pt x="1" y="2118"/>
                  </a:lnTo>
                  <a:lnTo>
                    <a:pt x="440" y="2118"/>
                  </a:lnTo>
                  <a:lnTo>
                    <a:pt x="440" y="1879"/>
                  </a:lnTo>
                  <a:cubicBezTo>
                    <a:pt x="440" y="1679"/>
                    <a:pt x="526" y="1498"/>
                    <a:pt x="678" y="1374"/>
                  </a:cubicBezTo>
                  <a:lnTo>
                    <a:pt x="1871" y="372"/>
                  </a:lnTo>
                  <a:cubicBezTo>
                    <a:pt x="1814" y="239"/>
                    <a:pt x="1737" y="115"/>
                    <a:pt x="1632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3550;p86"/>
          <p:cNvGrpSpPr/>
          <p:nvPr/>
        </p:nvGrpSpPr>
        <p:grpSpPr>
          <a:xfrm>
            <a:off x="10375482" y="2819430"/>
            <a:ext cx="259074" cy="354493"/>
            <a:chOff x="5363818" y="3345794"/>
            <a:chExt cx="259074" cy="354493"/>
          </a:xfrm>
        </p:grpSpPr>
        <p:sp>
          <p:nvSpPr>
            <p:cNvPr id="1413" name="Google Shape;13551;p86"/>
            <p:cNvSpPr/>
            <p:nvPr/>
          </p:nvSpPr>
          <p:spPr>
            <a:xfrm>
              <a:off x="5397807" y="3514661"/>
              <a:ext cx="191360" cy="123934"/>
            </a:xfrm>
            <a:custGeom>
              <a:avLst/>
              <a:gdLst/>
              <a:ahLst/>
              <a:cxnLst/>
              <a:rect l="l" t="t" r="r" b="b"/>
              <a:pathLst>
                <a:path w="7308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6879" y="4733"/>
                  </a:lnTo>
                  <a:cubicBezTo>
                    <a:pt x="7308" y="2596"/>
                    <a:pt x="6449" y="1661"/>
                    <a:pt x="644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3552;p86"/>
            <p:cNvSpPr/>
            <p:nvPr/>
          </p:nvSpPr>
          <p:spPr>
            <a:xfrm>
              <a:off x="5397807" y="3514661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3654" y="4733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3553;p86"/>
            <p:cNvSpPr/>
            <p:nvPr/>
          </p:nvSpPr>
          <p:spPr>
            <a:xfrm>
              <a:off x="5363818" y="3565382"/>
              <a:ext cx="259074" cy="134905"/>
            </a:xfrm>
            <a:custGeom>
              <a:avLst/>
              <a:gdLst/>
              <a:ahLst/>
              <a:cxnLst/>
              <a:rect l="l" t="t" r="r" b="b"/>
              <a:pathLst>
                <a:path w="9894" h="5152" extrusionOk="0">
                  <a:moveTo>
                    <a:pt x="3664" y="0"/>
                  </a:moveTo>
                  <a:lnTo>
                    <a:pt x="3664" y="1326"/>
                  </a:lnTo>
                  <a:cubicBezTo>
                    <a:pt x="3664" y="1689"/>
                    <a:pt x="3426" y="2013"/>
                    <a:pt x="3082" y="2137"/>
                  </a:cubicBezTo>
                  <a:lnTo>
                    <a:pt x="869" y="2920"/>
                  </a:lnTo>
                  <a:cubicBezTo>
                    <a:pt x="354" y="3101"/>
                    <a:pt x="1" y="3587"/>
                    <a:pt x="1" y="4131"/>
                  </a:cubicBezTo>
                  <a:lnTo>
                    <a:pt x="1" y="4513"/>
                  </a:lnTo>
                  <a:cubicBezTo>
                    <a:pt x="1" y="4866"/>
                    <a:pt x="297" y="5152"/>
                    <a:pt x="650" y="5152"/>
                  </a:cubicBezTo>
                  <a:lnTo>
                    <a:pt x="9245" y="5152"/>
                  </a:lnTo>
                  <a:cubicBezTo>
                    <a:pt x="9608" y="5152"/>
                    <a:pt x="9894" y="4866"/>
                    <a:pt x="9894" y="4513"/>
                  </a:cubicBezTo>
                  <a:lnTo>
                    <a:pt x="9894" y="4131"/>
                  </a:lnTo>
                  <a:cubicBezTo>
                    <a:pt x="9894" y="3587"/>
                    <a:pt x="9550" y="3101"/>
                    <a:pt x="9035" y="2920"/>
                  </a:cubicBezTo>
                  <a:lnTo>
                    <a:pt x="6812" y="2137"/>
                  </a:lnTo>
                  <a:cubicBezTo>
                    <a:pt x="6469" y="2013"/>
                    <a:pt x="6240" y="1689"/>
                    <a:pt x="6240" y="1326"/>
                  </a:cubicBezTo>
                  <a:lnTo>
                    <a:pt x="6240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3554;p86"/>
            <p:cNvSpPr/>
            <p:nvPr/>
          </p:nvSpPr>
          <p:spPr>
            <a:xfrm>
              <a:off x="5364080" y="3621836"/>
              <a:ext cx="258813" cy="78450"/>
            </a:xfrm>
            <a:custGeom>
              <a:avLst/>
              <a:gdLst/>
              <a:ahLst/>
              <a:cxnLst/>
              <a:rect l="l" t="t" r="r" b="b"/>
              <a:pathLst>
                <a:path w="9884" h="2996" extrusionOk="0">
                  <a:moveTo>
                    <a:pt x="3025" y="0"/>
                  </a:moveTo>
                  <a:lnTo>
                    <a:pt x="859" y="764"/>
                  </a:lnTo>
                  <a:cubicBezTo>
                    <a:pt x="344" y="945"/>
                    <a:pt x="1" y="1431"/>
                    <a:pt x="1" y="1975"/>
                  </a:cubicBezTo>
                  <a:lnTo>
                    <a:pt x="1" y="2357"/>
                  </a:lnTo>
                  <a:cubicBezTo>
                    <a:pt x="1" y="2710"/>
                    <a:pt x="287" y="2996"/>
                    <a:pt x="640" y="2996"/>
                  </a:cubicBezTo>
                  <a:lnTo>
                    <a:pt x="9245" y="2996"/>
                  </a:lnTo>
                  <a:cubicBezTo>
                    <a:pt x="9598" y="2996"/>
                    <a:pt x="9884" y="2710"/>
                    <a:pt x="9884" y="2357"/>
                  </a:cubicBezTo>
                  <a:lnTo>
                    <a:pt x="9884" y="1975"/>
                  </a:lnTo>
                  <a:cubicBezTo>
                    <a:pt x="9884" y="1431"/>
                    <a:pt x="9540" y="945"/>
                    <a:pt x="9025" y="764"/>
                  </a:cubicBezTo>
                  <a:lnTo>
                    <a:pt x="6860" y="0"/>
                  </a:lnTo>
                  <a:cubicBezTo>
                    <a:pt x="6745" y="973"/>
                    <a:pt x="5925" y="1708"/>
                    <a:pt x="4942" y="1708"/>
                  </a:cubicBezTo>
                  <a:cubicBezTo>
                    <a:pt x="3960" y="1708"/>
                    <a:pt x="3139" y="973"/>
                    <a:pt x="3025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3555;p86"/>
            <p:cNvSpPr/>
            <p:nvPr/>
          </p:nvSpPr>
          <p:spPr>
            <a:xfrm>
              <a:off x="5459760" y="3570880"/>
              <a:ext cx="67479" cy="28175"/>
            </a:xfrm>
            <a:custGeom>
              <a:avLst/>
              <a:gdLst/>
              <a:ahLst/>
              <a:cxnLst/>
              <a:rect l="l" t="t" r="r" b="b"/>
              <a:pathLst>
                <a:path w="2577" h="1076" extrusionOk="0">
                  <a:moveTo>
                    <a:pt x="0" y="0"/>
                  </a:moveTo>
                  <a:lnTo>
                    <a:pt x="0" y="811"/>
                  </a:lnTo>
                  <a:cubicBezTo>
                    <a:pt x="411" y="988"/>
                    <a:pt x="849" y="1076"/>
                    <a:pt x="1288" y="1076"/>
                  </a:cubicBezTo>
                  <a:cubicBezTo>
                    <a:pt x="1727" y="1076"/>
                    <a:pt x="2166" y="988"/>
                    <a:pt x="2576" y="811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3556;p86"/>
            <p:cNvSpPr/>
            <p:nvPr/>
          </p:nvSpPr>
          <p:spPr>
            <a:xfrm>
              <a:off x="5420273" y="3435740"/>
              <a:ext cx="146427" cy="152135"/>
            </a:xfrm>
            <a:custGeom>
              <a:avLst/>
              <a:gdLst/>
              <a:ahLst/>
              <a:cxnLst/>
              <a:rect l="l" t="t" r="r" b="b"/>
              <a:pathLst>
                <a:path w="5592" h="5810" extrusionOk="0">
                  <a:moveTo>
                    <a:pt x="11" y="0"/>
                  </a:moveTo>
                  <a:lnTo>
                    <a:pt x="11" y="3015"/>
                  </a:lnTo>
                  <a:cubicBezTo>
                    <a:pt x="1" y="4551"/>
                    <a:pt x="1251" y="5810"/>
                    <a:pt x="2796" y="5810"/>
                  </a:cubicBezTo>
                  <a:cubicBezTo>
                    <a:pt x="4342" y="5810"/>
                    <a:pt x="5591" y="4560"/>
                    <a:pt x="5591" y="3015"/>
                  </a:cubicBezTo>
                  <a:lnTo>
                    <a:pt x="5591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3557;p86"/>
            <p:cNvSpPr/>
            <p:nvPr/>
          </p:nvSpPr>
          <p:spPr>
            <a:xfrm>
              <a:off x="5420090" y="3435740"/>
              <a:ext cx="146610" cy="152109"/>
            </a:xfrm>
            <a:custGeom>
              <a:avLst/>
              <a:gdLst/>
              <a:ahLst/>
              <a:cxnLst/>
              <a:rect l="l" t="t" r="r" b="b"/>
              <a:pathLst>
                <a:path w="5599" h="5809" extrusionOk="0">
                  <a:moveTo>
                    <a:pt x="18" y="0"/>
                  </a:moveTo>
                  <a:lnTo>
                    <a:pt x="18" y="3015"/>
                  </a:lnTo>
                  <a:cubicBezTo>
                    <a:pt x="0" y="4578"/>
                    <a:pt x="1271" y="5809"/>
                    <a:pt x="2780" y="5809"/>
                  </a:cubicBezTo>
                  <a:cubicBezTo>
                    <a:pt x="2929" y="5809"/>
                    <a:pt x="3080" y="5797"/>
                    <a:pt x="3233" y="5772"/>
                  </a:cubicBezTo>
                  <a:cubicBezTo>
                    <a:pt x="1868" y="5562"/>
                    <a:pt x="867" y="4389"/>
                    <a:pt x="867" y="3015"/>
                  </a:cubicBezTo>
                  <a:lnTo>
                    <a:pt x="867" y="2280"/>
                  </a:lnTo>
                  <a:cubicBezTo>
                    <a:pt x="867" y="1889"/>
                    <a:pt x="1124" y="1555"/>
                    <a:pt x="1487" y="1450"/>
                  </a:cubicBezTo>
                  <a:cubicBezTo>
                    <a:pt x="2088" y="1288"/>
                    <a:pt x="2670" y="1069"/>
                    <a:pt x="3233" y="792"/>
                  </a:cubicBezTo>
                  <a:lnTo>
                    <a:pt x="3233" y="821"/>
                  </a:lnTo>
                  <a:cubicBezTo>
                    <a:pt x="3223" y="1164"/>
                    <a:pt x="3481" y="1450"/>
                    <a:pt x="3814" y="1498"/>
                  </a:cubicBezTo>
                  <a:lnTo>
                    <a:pt x="3919" y="1498"/>
                  </a:lnTo>
                  <a:cubicBezTo>
                    <a:pt x="4158" y="1479"/>
                    <a:pt x="5007" y="1326"/>
                    <a:pt x="5598" y="1183"/>
                  </a:cubicBezTo>
                  <a:lnTo>
                    <a:pt x="559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3558;p86"/>
            <p:cNvSpPr/>
            <p:nvPr/>
          </p:nvSpPr>
          <p:spPr>
            <a:xfrm>
              <a:off x="5527213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3559;p86"/>
            <p:cNvSpPr/>
            <p:nvPr/>
          </p:nvSpPr>
          <p:spPr>
            <a:xfrm>
              <a:off x="5459760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3560;p86"/>
            <p:cNvSpPr/>
            <p:nvPr/>
          </p:nvSpPr>
          <p:spPr>
            <a:xfrm>
              <a:off x="5468506" y="3537180"/>
              <a:ext cx="50013" cy="16994"/>
            </a:xfrm>
            <a:custGeom>
              <a:avLst/>
              <a:gdLst/>
              <a:ahLst/>
              <a:cxnLst/>
              <a:rect l="l" t="t" r="r" b="b"/>
              <a:pathLst>
                <a:path w="1910" h="649" extrusionOk="0">
                  <a:moveTo>
                    <a:pt x="311" y="1"/>
                  </a:moveTo>
                  <a:cubicBezTo>
                    <a:pt x="145" y="1"/>
                    <a:pt x="1" y="217"/>
                    <a:pt x="162" y="371"/>
                  </a:cubicBezTo>
                  <a:cubicBezTo>
                    <a:pt x="372" y="554"/>
                    <a:pt x="642" y="649"/>
                    <a:pt x="915" y="649"/>
                  </a:cubicBezTo>
                  <a:cubicBezTo>
                    <a:pt x="928" y="649"/>
                    <a:pt x="941" y="648"/>
                    <a:pt x="954" y="648"/>
                  </a:cubicBezTo>
                  <a:cubicBezTo>
                    <a:pt x="968" y="648"/>
                    <a:pt x="981" y="649"/>
                    <a:pt x="994" y="649"/>
                  </a:cubicBezTo>
                  <a:cubicBezTo>
                    <a:pt x="1275" y="649"/>
                    <a:pt x="1537" y="554"/>
                    <a:pt x="1756" y="371"/>
                  </a:cubicBezTo>
                  <a:cubicBezTo>
                    <a:pt x="1910" y="217"/>
                    <a:pt x="1764" y="1"/>
                    <a:pt x="1598" y="1"/>
                  </a:cubicBezTo>
                  <a:cubicBezTo>
                    <a:pt x="1548" y="1"/>
                    <a:pt x="1496" y="20"/>
                    <a:pt x="1450" y="66"/>
                  </a:cubicBezTo>
                  <a:cubicBezTo>
                    <a:pt x="1302" y="166"/>
                    <a:pt x="1131" y="216"/>
                    <a:pt x="958" y="216"/>
                  </a:cubicBezTo>
                  <a:cubicBezTo>
                    <a:pt x="785" y="216"/>
                    <a:pt x="611" y="166"/>
                    <a:pt x="458" y="66"/>
                  </a:cubicBezTo>
                  <a:cubicBezTo>
                    <a:pt x="412" y="20"/>
                    <a:pt x="360" y="1"/>
                    <a:pt x="31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3561;p86"/>
            <p:cNvSpPr/>
            <p:nvPr/>
          </p:nvSpPr>
          <p:spPr>
            <a:xfrm>
              <a:off x="5454000" y="3497798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40" y="549"/>
                    <a:pt x="440" y="42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3562;p86"/>
            <p:cNvSpPr/>
            <p:nvPr/>
          </p:nvSpPr>
          <p:spPr>
            <a:xfrm>
              <a:off x="5521714" y="3497798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2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3563;p86"/>
            <p:cNvSpPr/>
            <p:nvPr/>
          </p:nvSpPr>
          <p:spPr>
            <a:xfrm>
              <a:off x="5513963" y="3480935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287" y="1"/>
                  </a:moveTo>
                  <a:cubicBezTo>
                    <a:pt x="0" y="1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3564;p86"/>
            <p:cNvSpPr/>
            <p:nvPr/>
          </p:nvSpPr>
          <p:spPr>
            <a:xfrm>
              <a:off x="5446511" y="3480935"/>
              <a:ext cx="26264" cy="11286"/>
            </a:xfrm>
            <a:custGeom>
              <a:avLst/>
              <a:gdLst/>
              <a:ahLst/>
              <a:cxnLst/>
              <a:rect l="l" t="t" r="r" b="b"/>
              <a:pathLst>
                <a:path w="1003" h="431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16" y="430"/>
                  </a:lnTo>
                  <a:cubicBezTo>
                    <a:pt x="1002" y="430"/>
                    <a:pt x="1002" y="1"/>
                    <a:pt x="7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3565;p86"/>
            <p:cNvSpPr/>
            <p:nvPr/>
          </p:nvSpPr>
          <p:spPr>
            <a:xfrm>
              <a:off x="5386573" y="3345794"/>
              <a:ext cx="213853" cy="202620"/>
            </a:xfrm>
            <a:custGeom>
              <a:avLst/>
              <a:gdLst/>
              <a:ahLst/>
              <a:cxnLst/>
              <a:rect l="l" t="t" r="r" b="b"/>
              <a:pathLst>
                <a:path w="8167" h="7738" extrusionOk="0">
                  <a:moveTo>
                    <a:pt x="4083" y="1"/>
                  </a:moveTo>
                  <a:cubicBezTo>
                    <a:pt x="1832" y="1"/>
                    <a:pt x="0" y="1823"/>
                    <a:pt x="0" y="4084"/>
                  </a:cubicBezTo>
                  <a:lnTo>
                    <a:pt x="0" y="6879"/>
                  </a:lnTo>
                  <a:cubicBezTo>
                    <a:pt x="0" y="7356"/>
                    <a:pt x="382" y="7738"/>
                    <a:pt x="859" y="7738"/>
                  </a:cubicBezTo>
                  <a:lnTo>
                    <a:pt x="2576" y="7738"/>
                  </a:lnTo>
                  <a:cubicBezTo>
                    <a:pt x="2862" y="7738"/>
                    <a:pt x="2862" y="7308"/>
                    <a:pt x="2576" y="7308"/>
                  </a:cubicBezTo>
                  <a:lnTo>
                    <a:pt x="859" y="7308"/>
                  </a:lnTo>
                  <a:cubicBezTo>
                    <a:pt x="620" y="7308"/>
                    <a:pt x="429" y="7118"/>
                    <a:pt x="429" y="6879"/>
                  </a:cubicBezTo>
                  <a:lnTo>
                    <a:pt x="429" y="4084"/>
                  </a:lnTo>
                  <a:cubicBezTo>
                    <a:pt x="391" y="2042"/>
                    <a:pt x="2042" y="363"/>
                    <a:pt x="4083" y="363"/>
                  </a:cubicBezTo>
                  <a:cubicBezTo>
                    <a:pt x="6125" y="363"/>
                    <a:pt x="7775" y="2042"/>
                    <a:pt x="7737" y="4084"/>
                  </a:cubicBezTo>
                  <a:lnTo>
                    <a:pt x="7737" y="5801"/>
                  </a:lnTo>
                  <a:cubicBezTo>
                    <a:pt x="7737" y="5944"/>
                    <a:pt x="7844" y="6016"/>
                    <a:pt x="7952" y="6016"/>
                  </a:cubicBezTo>
                  <a:cubicBezTo>
                    <a:pt x="8059" y="6016"/>
                    <a:pt x="8166" y="5944"/>
                    <a:pt x="8166" y="5801"/>
                  </a:cubicBezTo>
                  <a:lnTo>
                    <a:pt x="8166" y="4084"/>
                  </a:lnTo>
                  <a:cubicBezTo>
                    <a:pt x="8166" y="1823"/>
                    <a:pt x="6344" y="1"/>
                    <a:pt x="408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3566;p86"/>
            <p:cNvSpPr/>
            <p:nvPr/>
          </p:nvSpPr>
          <p:spPr>
            <a:xfrm>
              <a:off x="5409040" y="3373917"/>
              <a:ext cx="169155" cy="112543"/>
            </a:xfrm>
            <a:custGeom>
              <a:avLst/>
              <a:gdLst/>
              <a:ahLst/>
              <a:cxnLst/>
              <a:rect l="l" t="t" r="r" b="b"/>
              <a:pathLst>
                <a:path w="6460" h="4298" extrusionOk="0">
                  <a:moveTo>
                    <a:pt x="3242" y="0"/>
                  </a:moveTo>
                  <a:cubicBezTo>
                    <a:pt x="3186" y="0"/>
                    <a:pt x="3129" y="2"/>
                    <a:pt x="3073" y="5"/>
                  </a:cubicBezTo>
                  <a:cubicBezTo>
                    <a:pt x="1336" y="81"/>
                    <a:pt x="1" y="1579"/>
                    <a:pt x="1" y="3315"/>
                  </a:cubicBezTo>
                  <a:lnTo>
                    <a:pt x="1" y="4298"/>
                  </a:lnTo>
                  <a:lnTo>
                    <a:pt x="440" y="4298"/>
                  </a:lnTo>
                  <a:lnTo>
                    <a:pt x="440" y="4107"/>
                  </a:lnTo>
                  <a:cubicBezTo>
                    <a:pt x="430" y="3907"/>
                    <a:pt x="564" y="3735"/>
                    <a:pt x="754" y="3687"/>
                  </a:cubicBezTo>
                  <a:cubicBezTo>
                    <a:pt x="1594" y="3468"/>
                    <a:pt x="2958" y="3067"/>
                    <a:pt x="3779" y="2581"/>
                  </a:cubicBezTo>
                  <a:cubicBezTo>
                    <a:pt x="3814" y="2559"/>
                    <a:pt x="3851" y="2550"/>
                    <a:pt x="3888" y="2550"/>
                  </a:cubicBezTo>
                  <a:cubicBezTo>
                    <a:pt x="4000" y="2550"/>
                    <a:pt x="4103" y="2640"/>
                    <a:pt x="4103" y="2762"/>
                  </a:cubicBezTo>
                  <a:lnTo>
                    <a:pt x="4103" y="3220"/>
                  </a:lnTo>
                  <a:cubicBezTo>
                    <a:pt x="4103" y="3338"/>
                    <a:pt x="4198" y="3430"/>
                    <a:pt x="4315" y="3430"/>
                  </a:cubicBezTo>
                  <a:cubicBezTo>
                    <a:pt x="4320" y="3430"/>
                    <a:pt x="4326" y="3430"/>
                    <a:pt x="4332" y="3430"/>
                  </a:cubicBezTo>
                  <a:cubicBezTo>
                    <a:pt x="4723" y="3401"/>
                    <a:pt x="5105" y="3334"/>
                    <a:pt x="5486" y="3229"/>
                  </a:cubicBezTo>
                  <a:cubicBezTo>
                    <a:pt x="5514" y="3221"/>
                    <a:pt x="5542" y="3217"/>
                    <a:pt x="5570" y="3217"/>
                  </a:cubicBezTo>
                  <a:cubicBezTo>
                    <a:pt x="5794" y="3217"/>
                    <a:pt x="6020" y="3474"/>
                    <a:pt x="6020" y="3754"/>
                  </a:cubicBezTo>
                  <a:lnTo>
                    <a:pt x="6020" y="4298"/>
                  </a:lnTo>
                  <a:lnTo>
                    <a:pt x="6459" y="4298"/>
                  </a:lnTo>
                  <a:lnTo>
                    <a:pt x="6459" y="3229"/>
                  </a:lnTo>
                  <a:cubicBezTo>
                    <a:pt x="6459" y="1436"/>
                    <a:pt x="5008" y="0"/>
                    <a:pt x="324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3567;p86"/>
            <p:cNvSpPr/>
            <p:nvPr/>
          </p:nvSpPr>
          <p:spPr>
            <a:xfrm>
              <a:off x="5454759" y="3373917"/>
              <a:ext cx="123410" cy="112543"/>
            </a:xfrm>
            <a:custGeom>
              <a:avLst/>
              <a:gdLst/>
              <a:ahLst/>
              <a:cxnLst/>
              <a:rect l="l" t="t" r="r" b="b"/>
              <a:pathLst>
                <a:path w="4713" h="4298" extrusionOk="0">
                  <a:moveTo>
                    <a:pt x="1495" y="0"/>
                  </a:moveTo>
                  <a:cubicBezTo>
                    <a:pt x="1439" y="0"/>
                    <a:pt x="1383" y="2"/>
                    <a:pt x="1327" y="5"/>
                  </a:cubicBezTo>
                  <a:cubicBezTo>
                    <a:pt x="859" y="24"/>
                    <a:pt x="411" y="157"/>
                    <a:pt x="1" y="377"/>
                  </a:cubicBezTo>
                  <a:cubicBezTo>
                    <a:pt x="105" y="1359"/>
                    <a:pt x="563" y="2266"/>
                    <a:pt x="1288" y="2953"/>
                  </a:cubicBezTo>
                  <a:cubicBezTo>
                    <a:pt x="1536" y="2838"/>
                    <a:pt x="1794" y="2724"/>
                    <a:pt x="2033" y="2581"/>
                  </a:cubicBezTo>
                  <a:cubicBezTo>
                    <a:pt x="2067" y="2560"/>
                    <a:pt x="2105" y="2550"/>
                    <a:pt x="2141" y="2550"/>
                  </a:cubicBezTo>
                  <a:cubicBezTo>
                    <a:pt x="2253" y="2550"/>
                    <a:pt x="2355" y="2642"/>
                    <a:pt x="2347" y="2771"/>
                  </a:cubicBezTo>
                  <a:lnTo>
                    <a:pt x="2347" y="3220"/>
                  </a:lnTo>
                  <a:cubicBezTo>
                    <a:pt x="2347" y="3338"/>
                    <a:pt x="2443" y="3430"/>
                    <a:pt x="2559" y="3430"/>
                  </a:cubicBezTo>
                  <a:cubicBezTo>
                    <a:pt x="2565" y="3430"/>
                    <a:pt x="2571" y="3430"/>
                    <a:pt x="2576" y="3430"/>
                  </a:cubicBezTo>
                  <a:cubicBezTo>
                    <a:pt x="2967" y="3401"/>
                    <a:pt x="3359" y="3334"/>
                    <a:pt x="3731" y="3229"/>
                  </a:cubicBezTo>
                  <a:cubicBezTo>
                    <a:pt x="3758" y="3221"/>
                    <a:pt x="3786" y="3217"/>
                    <a:pt x="3814" y="3217"/>
                  </a:cubicBezTo>
                  <a:cubicBezTo>
                    <a:pt x="4041" y="3217"/>
                    <a:pt x="4274" y="3474"/>
                    <a:pt x="4274" y="3754"/>
                  </a:cubicBezTo>
                  <a:lnTo>
                    <a:pt x="4274" y="4298"/>
                  </a:lnTo>
                  <a:lnTo>
                    <a:pt x="4704" y="4298"/>
                  </a:lnTo>
                  <a:lnTo>
                    <a:pt x="4704" y="3229"/>
                  </a:lnTo>
                  <a:cubicBezTo>
                    <a:pt x="4713" y="1445"/>
                    <a:pt x="3261" y="0"/>
                    <a:pt x="149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3568;p86"/>
            <p:cNvSpPr/>
            <p:nvPr/>
          </p:nvSpPr>
          <p:spPr>
            <a:xfrm>
              <a:off x="5369579" y="3647314"/>
              <a:ext cx="45483" cy="52972"/>
            </a:xfrm>
            <a:custGeom>
              <a:avLst/>
              <a:gdLst/>
              <a:ahLst/>
              <a:cxnLst/>
              <a:rect l="l" t="t" r="r" b="b"/>
              <a:pathLst>
                <a:path w="1737" h="2023" extrusionOk="0">
                  <a:moveTo>
                    <a:pt x="287" y="0"/>
                  </a:moveTo>
                  <a:cubicBezTo>
                    <a:pt x="172" y="86"/>
                    <a:pt x="77" y="191"/>
                    <a:pt x="0" y="315"/>
                  </a:cubicBezTo>
                  <a:lnTo>
                    <a:pt x="1088" y="1279"/>
                  </a:lnTo>
                  <a:cubicBezTo>
                    <a:pt x="1231" y="1403"/>
                    <a:pt x="1307" y="1584"/>
                    <a:pt x="1307" y="1765"/>
                  </a:cubicBezTo>
                  <a:lnTo>
                    <a:pt x="1307" y="2023"/>
                  </a:lnTo>
                  <a:lnTo>
                    <a:pt x="1737" y="2023"/>
                  </a:lnTo>
                  <a:lnTo>
                    <a:pt x="1737" y="1765"/>
                  </a:lnTo>
                  <a:cubicBezTo>
                    <a:pt x="1737" y="1460"/>
                    <a:pt x="1603" y="1164"/>
                    <a:pt x="1374" y="964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3569;p86"/>
            <p:cNvSpPr/>
            <p:nvPr/>
          </p:nvSpPr>
          <p:spPr>
            <a:xfrm>
              <a:off x="5572173" y="3647314"/>
              <a:ext cx="45745" cy="52972"/>
            </a:xfrm>
            <a:custGeom>
              <a:avLst/>
              <a:gdLst/>
              <a:ahLst/>
              <a:cxnLst/>
              <a:rect l="l" t="t" r="r" b="b"/>
              <a:pathLst>
                <a:path w="1747" h="2023" extrusionOk="0">
                  <a:moveTo>
                    <a:pt x="1460" y="0"/>
                  </a:moveTo>
                  <a:lnTo>
                    <a:pt x="363" y="964"/>
                  </a:lnTo>
                  <a:cubicBezTo>
                    <a:pt x="134" y="1164"/>
                    <a:pt x="0" y="1460"/>
                    <a:pt x="10" y="1765"/>
                  </a:cubicBezTo>
                  <a:lnTo>
                    <a:pt x="10" y="2023"/>
                  </a:lnTo>
                  <a:lnTo>
                    <a:pt x="430" y="2023"/>
                  </a:lnTo>
                  <a:lnTo>
                    <a:pt x="430" y="1765"/>
                  </a:lnTo>
                  <a:cubicBezTo>
                    <a:pt x="430" y="1584"/>
                    <a:pt x="506" y="1403"/>
                    <a:pt x="649" y="1279"/>
                  </a:cubicBezTo>
                  <a:lnTo>
                    <a:pt x="1746" y="315"/>
                  </a:lnTo>
                  <a:cubicBezTo>
                    <a:pt x="1660" y="191"/>
                    <a:pt x="1565" y="86"/>
                    <a:pt x="146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3570;p86"/>
            <p:cNvSpPr/>
            <p:nvPr/>
          </p:nvSpPr>
          <p:spPr>
            <a:xfrm>
              <a:off x="5432528" y="3621836"/>
              <a:ext cx="122179" cy="55984"/>
            </a:xfrm>
            <a:custGeom>
              <a:avLst/>
              <a:gdLst/>
              <a:ahLst/>
              <a:cxnLst/>
              <a:rect l="l" t="t" r="r" b="b"/>
              <a:pathLst>
                <a:path w="4666" h="2138" extrusionOk="0">
                  <a:moveTo>
                    <a:pt x="411" y="0"/>
                  </a:moveTo>
                  <a:lnTo>
                    <a:pt x="0" y="143"/>
                  </a:lnTo>
                  <a:cubicBezTo>
                    <a:pt x="172" y="1298"/>
                    <a:pt x="1164" y="2137"/>
                    <a:pt x="2328" y="2137"/>
                  </a:cubicBezTo>
                  <a:cubicBezTo>
                    <a:pt x="3492" y="2137"/>
                    <a:pt x="4484" y="1298"/>
                    <a:pt x="4665" y="143"/>
                  </a:cubicBezTo>
                  <a:lnTo>
                    <a:pt x="4246" y="0"/>
                  </a:lnTo>
                  <a:cubicBezTo>
                    <a:pt x="4131" y="973"/>
                    <a:pt x="3311" y="1708"/>
                    <a:pt x="2328" y="1708"/>
                  </a:cubicBezTo>
                  <a:cubicBezTo>
                    <a:pt x="1346" y="1708"/>
                    <a:pt x="525" y="973"/>
                    <a:pt x="4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3571;p86"/>
            <p:cNvSpPr/>
            <p:nvPr/>
          </p:nvSpPr>
          <p:spPr>
            <a:xfrm>
              <a:off x="5392046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lnTo>
                    <a:pt x="1" y="1288"/>
                  </a:lnTo>
                  <a:cubicBezTo>
                    <a:pt x="1" y="1527"/>
                    <a:pt x="201" y="1718"/>
                    <a:pt x="440" y="1718"/>
                  </a:cubicBezTo>
                  <a:lnTo>
                    <a:pt x="869" y="1718"/>
                  </a:lnTo>
                  <a:cubicBezTo>
                    <a:pt x="984" y="1718"/>
                    <a:pt x="1079" y="1622"/>
                    <a:pt x="1079" y="1508"/>
                  </a:cubicBezTo>
                  <a:lnTo>
                    <a:pt x="1079" y="220"/>
                  </a:lnTo>
                  <a:cubicBezTo>
                    <a:pt x="1079" y="96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3572;p86"/>
            <p:cNvSpPr/>
            <p:nvPr/>
          </p:nvSpPr>
          <p:spPr>
            <a:xfrm>
              <a:off x="5409040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1" y="0"/>
                  </a:moveTo>
                  <a:lnTo>
                    <a:pt x="1" y="1718"/>
                  </a:lnTo>
                  <a:lnTo>
                    <a:pt x="220" y="1718"/>
                  </a:lnTo>
                  <a:cubicBezTo>
                    <a:pt x="335" y="1718"/>
                    <a:pt x="430" y="1622"/>
                    <a:pt x="430" y="1508"/>
                  </a:cubicBezTo>
                  <a:lnTo>
                    <a:pt x="430" y="220"/>
                  </a:lnTo>
                  <a:cubicBezTo>
                    <a:pt x="430" y="96"/>
                    <a:pt x="335" y="0"/>
                    <a:pt x="22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3573;p86"/>
            <p:cNvSpPr/>
            <p:nvPr/>
          </p:nvSpPr>
          <p:spPr>
            <a:xfrm>
              <a:off x="5566674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649" y="1718"/>
                  </a:lnTo>
                  <a:cubicBezTo>
                    <a:pt x="878" y="1718"/>
                    <a:pt x="1078" y="1527"/>
                    <a:pt x="1078" y="1288"/>
                  </a:cubicBezTo>
                  <a:lnTo>
                    <a:pt x="1078" y="430"/>
                  </a:lnTo>
                  <a:cubicBezTo>
                    <a:pt x="1078" y="191"/>
                    <a:pt x="888" y="0"/>
                    <a:pt x="64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3574;p86"/>
            <p:cNvSpPr/>
            <p:nvPr/>
          </p:nvSpPr>
          <p:spPr>
            <a:xfrm>
              <a:off x="5566674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430" y="171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3575;p86"/>
            <p:cNvSpPr/>
            <p:nvPr/>
          </p:nvSpPr>
          <p:spPr>
            <a:xfrm>
              <a:off x="5442766" y="3537154"/>
              <a:ext cx="17020" cy="11260"/>
            </a:xfrm>
            <a:custGeom>
              <a:avLst/>
              <a:gdLst/>
              <a:ahLst/>
              <a:cxnLst/>
              <a:rect l="l" t="t" r="r" b="b"/>
              <a:pathLst>
                <a:path w="650" h="430" extrusionOk="0">
                  <a:moveTo>
                    <a:pt x="1" y="0"/>
                  </a:moveTo>
                  <a:lnTo>
                    <a:pt x="1" y="430"/>
                  </a:lnTo>
                  <a:lnTo>
                    <a:pt x="430" y="430"/>
                  </a:lnTo>
                  <a:cubicBezTo>
                    <a:pt x="554" y="430"/>
                    <a:pt x="649" y="334"/>
                    <a:pt x="649" y="210"/>
                  </a:cubicBezTo>
                  <a:cubicBezTo>
                    <a:pt x="649" y="96"/>
                    <a:pt x="554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3576;p86"/>
          <p:cNvGrpSpPr/>
          <p:nvPr/>
        </p:nvGrpSpPr>
        <p:grpSpPr>
          <a:xfrm>
            <a:off x="9924603" y="2819299"/>
            <a:ext cx="261326" cy="354885"/>
            <a:chOff x="4912939" y="3345663"/>
            <a:chExt cx="261326" cy="354885"/>
          </a:xfrm>
        </p:grpSpPr>
        <p:sp>
          <p:nvSpPr>
            <p:cNvPr id="14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3598;p86"/>
          <p:cNvGrpSpPr/>
          <p:nvPr/>
        </p:nvGrpSpPr>
        <p:grpSpPr>
          <a:xfrm>
            <a:off x="10821387" y="2353547"/>
            <a:ext cx="263081" cy="355016"/>
            <a:chOff x="5809723" y="2879911"/>
            <a:chExt cx="263081" cy="355016"/>
          </a:xfrm>
        </p:grpSpPr>
        <p:sp>
          <p:nvSpPr>
            <p:cNvPr id="1461" name="Google Shape;13599;p86"/>
            <p:cNvSpPr/>
            <p:nvPr/>
          </p:nvSpPr>
          <p:spPr>
            <a:xfrm>
              <a:off x="5809723" y="3136969"/>
              <a:ext cx="263081" cy="97696"/>
            </a:xfrm>
            <a:custGeom>
              <a:avLst/>
              <a:gdLst/>
              <a:ahLst/>
              <a:cxnLst/>
              <a:rect l="l" t="t" r="r" b="b"/>
              <a:pathLst>
                <a:path w="10047" h="3731" extrusionOk="0">
                  <a:moveTo>
                    <a:pt x="3130" y="0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2"/>
                  </a:cubicBezTo>
                  <a:lnTo>
                    <a:pt x="1" y="3072"/>
                  </a:lnTo>
                  <a:cubicBezTo>
                    <a:pt x="1" y="3435"/>
                    <a:pt x="297" y="3731"/>
                    <a:pt x="659" y="3731"/>
                  </a:cubicBezTo>
                  <a:lnTo>
                    <a:pt x="9398" y="3731"/>
                  </a:lnTo>
                  <a:cubicBezTo>
                    <a:pt x="9751" y="3731"/>
                    <a:pt x="10046" y="3435"/>
                    <a:pt x="10046" y="3072"/>
                  </a:cubicBezTo>
                  <a:lnTo>
                    <a:pt x="10046" y="2032"/>
                  </a:lnTo>
                  <a:cubicBezTo>
                    <a:pt x="10046" y="1479"/>
                    <a:pt x="9693" y="983"/>
                    <a:pt x="9169" y="80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3600;p86"/>
            <p:cNvSpPr/>
            <p:nvPr/>
          </p:nvSpPr>
          <p:spPr>
            <a:xfrm>
              <a:off x="5865942" y="3136969"/>
              <a:ext cx="150642" cy="75937"/>
            </a:xfrm>
            <a:custGeom>
              <a:avLst/>
              <a:gdLst/>
              <a:ahLst/>
              <a:cxnLst/>
              <a:rect l="l" t="t" r="r" b="b"/>
              <a:pathLst>
                <a:path w="5753" h="2900" extrusionOk="0">
                  <a:moveTo>
                    <a:pt x="983" y="0"/>
                  </a:moveTo>
                  <a:lnTo>
                    <a:pt x="0" y="353"/>
                  </a:lnTo>
                  <a:cubicBezTo>
                    <a:pt x="10" y="945"/>
                    <a:pt x="124" y="1536"/>
                    <a:pt x="353" y="2090"/>
                  </a:cubicBezTo>
                  <a:cubicBezTo>
                    <a:pt x="560" y="2591"/>
                    <a:pt x="1046" y="2900"/>
                    <a:pt x="1567" y="2900"/>
                  </a:cubicBezTo>
                  <a:cubicBezTo>
                    <a:pt x="1670" y="2900"/>
                    <a:pt x="1775" y="2888"/>
                    <a:pt x="1880" y="2862"/>
                  </a:cubicBezTo>
                  <a:lnTo>
                    <a:pt x="2767" y="2633"/>
                  </a:lnTo>
                  <a:cubicBezTo>
                    <a:pt x="2805" y="2629"/>
                    <a:pt x="2841" y="2626"/>
                    <a:pt x="2877" y="2626"/>
                  </a:cubicBezTo>
                  <a:cubicBezTo>
                    <a:pt x="2912" y="2626"/>
                    <a:pt x="2948" y="2629"/>
                    <a:pt x="2986" y="2633"/>
                  </a:cubicBezTo>
                  <a:lnTo>
                    <a:pt x="3873" y="2862"/>
                  </a:lnTo>
                  <a:cubicBezTo>
                    <a:pt x="3978" y="2888"/>
                    <a:pt x="4083" y="2900"/>
                    <a:pt x="4186" y="2900"/>
                  </a:cubicBezTo>
                  <a:cubicBezTo>
                    <a:pt x="4707" y="2900"/>
                    <a:pt x="5193" y="2591"/>
                    <a:pt x="5400" y="2090"/>
                  </a:cubicBezTo>
                  <a:cubicBezTo>
                    <a:pt x="5629" y="1536"/>
                    <a:pt x="5743" y="945"/>
                    <a:pt x="5753" y="353"/>
                  </a:cubicBezTo>
                  <a:lnTo>
                    <a:pt x="477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3601;p86"/>
            <p:cNvSpPr/>
            <p:nvPr/>
          </p:nvSpPr>
          <p:spPr>
            <a:xfrm>
              <a:off x="5876416" y="31207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35" y="287"/>
                  </a:lnTo>
                  <a:cubicBezTo>
                    <a:pt x="173" y="344"/>
                    <a:pt x="49" y="496"/>
                    <a:pt x="39" y="678"/>
                  </a:cubicBezTo>
                  <a:cubicBezTo>
                    <a:pt x="1" y="1307"/>
                    <a:pt x="106" y="1946"/>
                    <a:pt x="354" y="2538"/>
                  </a:cubicBezTo>
                  <a:cubicBezTo>
                    <a:pt x="489" y="2871"/>
                    <a:pt x="815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262" y="2834"/>
                  </a:lnTo>
                  <a:cubicBezTo>
                    <a:pt x="2329" y="2815"/>
                    <a:pt x="2400" y="2805"/>
                    <a:pt x="2472" y="2805"/>
                  </a:cubicBezTo>
                  <a:cubicBezTo>
                    <a:pt x="2543" y="2805"/>
                    <a:pt x="2615" y="2815"/>
                    <a:pt x="2682" y="2834"/>
                  </a:cubicBezTo>
                  <a:lnTo>
                    <a:pt x="3569" y="3053"/>
                  </a:lnTo>
                  <a:cubicBezTo>
                    <a:pt x="3641" y="3071"/>
                    <a:pt x="3713" y="3079"/>
                    <a:pt x="3784" y="3079"/>
                  </a:cubicBezTo>
                  <a:cubicBezTo>
                    <a:pt x="4135" y="3079"/>
                    <a:pt x="4455" y="2871"/>
                    <a:pt x="4590" y="2538"/>
                  </a:cubicBezTo>
                  <a:cubicBezTo>
                    <a:pt x="4838" y="1946"/>
                    <a:pt x="4943" y="131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3602;p86"/>
            <p:cNvSpPr/>
            <p:nvPr/>
          </p:nvSpPr>
          <p:spPr>
            <a:xfrm>
              <a:off x="5895400" y="3120734"/>
              <a:ext cx="91726" cy="62477"/>
            </a:xfrm>
            <a:custGeom>
              <a:avLst/>
              <a:gdLst/>
              <a:ahLst/>
              <a:cxnLst/>
              <a:rect l="l" t="t" r="r" b="b"/>
              <a:pathLst>
                <a:path w="3503" h="2386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40"/>
                  </a:lnTo>
                  <a:cubicBezTo>
                    <a:pt x="1" y="1603"/>
                    <a:pt x="783" y="2385"/>
                    <a:pt x="1756" y="2385"/>
                  </a:cubicBezTo>
                  <a:cubicBezTo>
                    <a:pt x="2720" y="2385"/>
                    <a:pt x="3502" y="1603"/>
                    <a:pt x="3502" y="640"/>
                  </a:cubicBezTo>
                  <a:lnTo>
                    <a:pt x="3502" y="153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3603;p86"/>
            <p:cNvSpPr/>
            <p:nvPr/>
          </p:nvSpPr>
          <p:spPr>
            <a:xfrm>
              <a:off x="5906895" y="3091747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62"/>
                    <a:pt x="592" y="3053"/>
                    <a:pt x="1317" y="3053"/>
                  </a:cubicBezTo>
                  <a:cubicBezTo>
                    <a:pt x="2033" y="3053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3604;p86"/>
            <p:cNvSpPr/>
            <p:nvPr/>
          </p:nvSpPr>
          <p:spPr>
            <a:xfrm>
              <a:off x="5906895" y="3091747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21" y="998"/>
                    <a:pt x="869" y="1091"/>
                    <a:pt x="1316" y="1091"/>
                  </a:cubicBezTo>
                  <a:cubicBezTo>
                    <a:pt x="1763" y="1091"/>
                    <a:pt x="2209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3605;p86"/>
            <p:cNvSpPr/>
            <p:nvPr/>
          </p:nvSpPr>
          <p:spPr>
            <a:xfrm>
              <a:off x="5906895" y="2879911"/>
              <a:ext cx="68736" cy="46007"/>
            </a:xfrm>
            <a:custGeom>
              <a:avLst/>
              <a:gdLst/>
              <a:ahLst/>
              <a:cxnLst/>
              <a:rect l="l" t="t" r="r" b="b"/>
              <a:pathLst>
                <a:path w="2625" h="1757" extrusionOk="0">
                  <a:moveTo>
                    <a:pt x="878" y="1"/>
                  </a:moveTo>
                  <a:cubicBezTo>
                    <a:pt x="392" y="1"/>
                    <a:pt x="1" y="392"/>
                    <a:pt x="1" y="879"/>
                  </a:cubicBezTo>
                  <a:cubicBezTo>
                    <a:pt x="1" y="1356"/>
                    <a:pt x="392" y="1756"/>
                    <a:pt x="878" y="1756"/>
                  </a:cubicBezTo>
                  <a:lnTo>
                    <a:pt x="1747" y="1756"/>
                  </a:lnTo>
                  <a:cubicBezTo>
                    <a:pt x="2233" y="1756"/>
                    <a:pt x="2624" y="1356"/>
                    <a:pt x="2624" y="879"/>
                  </a:cubicBezTo>
                  <a:cubicBezTo>
                    <a:pt x="2624" y="392"/>
                    <a:pt x="2233" y="1"/>
                    <a:pt x="17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3606;p86"/>
            <p:cNvSpPr/>
            <p:nvPr/>
          </p:nvSpPr>
          <p:spPr>
            <a:xfrm>
              <a:off x="5838212" y="2914134"/>
              <a:ext cx="206102" cy="137419"/>
            </a:xfrm>
            <a:custGeom>
              <a:avLst/>
              <a:gdLst/>
              <a:ahLst/>
              <a:cxnLst/>
              <a:rect l="l" t="t" r="r" b="b"/>
              <a:pathLst>
                <a:path w="7871" h="5248" extrusionOk="0">
                  <a:moveTo>
                    <a:pt x="2624" y="1"/>
                  </a:moveTo>
                  <a:cubicBezTo>
                    <a:pt x="1174" y="1"/>
                    <a:pt x="0" y="1174"/>
                    <a:pt x="0" y="2624"/>
                  </a:cubicBezTo>
                  <a:cubicBezTo>
                    <a:pt x="0" y="4074"/>
                    <a:pt x="1174" y="5248"/>
                    <a:pt x="2624" y="5248"/>
                  </a:cubicBezTo>
                  <a:lnTo>
                    <a:pt x="5247" y="5248"/>
                  </a:lnTo>
                  <a:cubicBezTo>
                    <a:pt x="6697" y="5248"/>
                    <a:pt x="7871" y="4074"/>
                    <a:pt x="7871" y="2624"/>
                  </a:cubicBezTo>
                  <a:cubicBezTo>
                    <a:pt x="7871" y="1174"/>
                    <a:pt x="6697" y="1"/>
                    <a:pt x="5247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3607;p86"/>
            <p:cNvSpPr/>
            <p:nvPr/>
          </p:nvSpPr>
          <p:spPr>
            <a:xfrm>
              <a:off x="5861203" y="2948620"/>
              <a:ext cx="160147" cy="91438"/>
            </a:xfrm>
            <a:custGeom>
              <a:avLst/>
              <a:gdLst/>
              <a:ahLst/>
              <a:cxnLst/>
              <a:rect l="l" t="t" r="r" b="b"/>
              <a:pathLst>
                <a:path w="6116" h="3492" extrusionOk="0">
                  <a:moveTo>
                    <a:pt x="1746" y="0"/>
                  </a:moveTo>
                  <a:cubicBezTo>
                    <a:pt x="782" y="0"/>
                    <a:pt x="0" y="783"/>
                    <a:pt x="0" y="1746"/>
                  </a:cubicBezTo>
                  <a:cubicBezTo>
                    <a:pt x="0" y="2710"/>
                    <a:pt x="782" y="3492"/>
                    <a:pt x="1746" y="3492"/>
                  </a:cubicBezTo>
                  <a:lnTo>
                    <a:pt x="4369" y="3492"/>
                  </a:lnTo>
                  <a:cubicBezTo>
                    <a:pt x="5333" y="3492"/>
                    <a:pt x="6115" y="2710"/>
                    <a:pt x="6115" y="1746"/>
                  </a:cubicBezTo>
                  <a:cubicBezTo>
                    <a:pt x="6115" y="783"/>
                    <a:pt x="5333" y="0"/>
                    <a:pt x="43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3608;p86"/>
            <p:cNvSpPr/>
            <p:nvPr/>
          </p:nvSpPr>
          <p:spPr>
            <a:xfrm>
              <a:off x="5848712" y="2960115"/>
              <a:ext cx="184630" cy="148652"/>
            </a:xfrm>
            <a:custGeom>
              <a:avLst/>
              <a:gdLst/>
              <a:ahLst/>
              <a:cxnLst/>
              <a:rect l="l" t="t" r="r" b="b"/>
              <a:pathLst>
                <a:path w="7051" h="5677" extrusionOk="0">
                  <a:moveTo>
                    <a:pt x="2223" y="0"/>
                  </a:moveTo>
                  <a:cubicBezTo>
                    <a:pt x="1498" y="0"/>
                    <a:pt x="906" y="582"/>
                    <a:pt x="906" y="1307"/>
                  </a:cubicBezTo>
                  <a:lnTo>
                    <a:pt x="906" y="1670"/>
                  </a:lnTo>
                  <a:cubicBezTo>
                    <a:pt x="906" y="1832"/>
                    <a:pt x="773" y="1965"/>
                    <a:pt x="611" y="1965"/>
                  </a:cubicBezTo>
                  <a:cubicBezTo>
                    <a:pt x="604" y="1965"/>
                    <a:pt x="598" y="1965"/>
                    <a:pt x="592" y="1965"/>
                  </a:cubicBezTo>
                  <a:cubicBezTo>
                    <a:pt x="314" y="1965"/>
                    <a:pt x="75" y="2172"/>
                    <a:pt x="38" y="2452"/>
                  </a:cubicBezTo>
                  <a:cubicBezTo>
                    <a:pt x="0" y="2776"/>
                    <a:pt x="258" y="3062"/>
                    <a:pt x="582" y="3062"/>
                  </a:cubicBezTo>
                  <a:lnTo>
                    <a:pt x="696" y="3062"/>
                  </a:lnTo>
                  <a:cubicBezTo>
                    <a:pt x="811" y="4532"/>
                    <a:pt x="2042" y="5676"/>
                    <a:pt x="3530" y="5676"/>
                  </a:cubicBezTo>
                  <a:cubicBezTo>
                    <a:pt x="5008" y="5676"/>
                    <a:pt x="6239" y="4532"/>
                    <a:pt x="6354" y="3062"/>
                  </a:cubicBezTo>
                  <a:lnTo>
                    <a:pt x="6478" y="3062"/>
                  </a:lnTo>
                  <a:cubicBezTo>
                    <a:pt x="6802" y="3062"/>
                    <a:pt x="7050" y="2776"/>
                    <a:pt x="7021" y="2452"/>
                  </a:cubicBezTo>
                  <a:cubicBezTo>
                    <a:pt x="6983" y="2175"/>
                    <a:pt x="6735" y="1965"/>
                    <a:pt x="6449" y="1965"/>
                  </a:cubicBezTo>
                  <a:cubicBezTo>
                    <a:pt x="6287" y="1965"/>
                    <a:pt x="6153" y="1832"/>
                    <a:pt x="6153" y="1670"/>
                  </a:cubicBezTo>
                  <a:lnTo>
                    <a:pt x="6153" y="1307"/>
                  </a:lnTo>
                  <a:cubicBezTo>
                    <a:pt x="6153" y="582"/>
                    <a:pt x="5571" y="0"/>
                    <a:pt x="484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3609;p86"/>
            <p:cNvSpPr/>
            <p:nvPr/>
          </p:nvSpPr>
          <p:spPr>
            <a:xfrm>
              <a:off x="5848948" y="2960115"/>
              <a:ext cx="132418" cy="148626"/>
            </a:xfrm>
            <a:custGeom>
              <a:avLst/>
              <a:gdLst/>
              <a:ahLst/>
              <a:cxnLst/>
              <a:rect l="l" t="t" r="r" b="b"/>
              <a:pathLst>
                <a:path w="5057" h="5676" extrusionOk="0">
                  <a:moveTo>
                    <a:pt x="2214" y="0"/>
                  </a:moveTo>
                  <a:cubicBezTo>
                    <a:pt x="1489" y="0"/>
                    <a:pt x="897" y="582"/>
                    <a:pt x="897" y="1307"/>
                  </a:cubicBezTo>
                  <a:lnTo>
                    <a:pt x="897" y="1670"/>
                  </a:lnTo>
                  <a:cubicBezTo>
                    <a:pt x="897" y="1832"/>
                    <a:pt x="764" y="1965"/>
                    <a:pt x="602" y="1965"/>
                  </a:cubicBezTo>
                  <a:cubicBezTo>
                    <a:pt x="315" y="1965"/>
                    <a:pt x="67" y="2175"/>
                    <a:pt x="29" y="2452"/>
                  </a:cubicBezTo>
                  <a:cubicBezTo>
                    <a:pt x="1" y="2776"/>
                    <a:pt x="249" y="3062"/>
                    <a:pt x="573" y="3062"/>
                  </a:cubicBezTo>
                  <a:lnTo>
                    <a:pt x="697" y="3062"/>
                  </a:lnTo>
                  <a:cubicBezTo>
                    <a:pt x="801" y="4557"/>
                    <a:pt x="2046" y="5676"/>
                    <a:pt x="3499" y="5676"/>
                  </a:cubicBezTo>
                  <a:cubicBezTo>
                    <a:pt x="3650" y="5676"/>
                    <a:pt x="3804" y="5664"/>
                    <a:pt x="3960" y="5638"/>
                  </a:cubicBezTo>
                  <a:cubicBezTo>
                    <a:pt x="2576" y="5428"/>
                    <a:pt x="1556" y="4236"/>
                    <a:pt x="1556" y="2843"/>
                  </a:cubicBezTo>
                  <a:lnTo>
                    <a:pt x="1556" y="1527"/>
                  </a:lnTo>
                  <a:cubicBezTo>
                    <a:pt x="1556" y="926"/>
                    <a:pt x="2042" y="439"/>
                    <a:pt x="2653" y="439"/>
                  </a:cubicBezTo>
                  <a:lnTo>
                    <a:pt x="4627" y="439"/>
                  </a:lnTo>
                  <a:cubicBezTo>
                    <a:pt x="4856" y="439"/>
                    <a:pt x="5047" y="248"/>
                    <a:pt x="5057" y="19"/>
                  </a:cubicBezTo>
                  <a:cubicBezTo>
                    <a:pt x="4980" y="10"/>
                    <a:pt x="4914" y="0"/>
                    <a:pt x="4837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3610;p86"/>
            <p:cNvSpPr/>
            <p:nvPr/>
          </p:nvSpPr>
          <p:spPr>
            <a:xfrm>
              <a:off x="5889666" y="3005808"/>
              <a:ext cx="34512" cy="22781"/>
            </a:xfrm>
            <a:custGeom>
              <a:avLst/>
              <a:gdLst/>
              <a:ahLst/>
              <a:cxnLst/>
              <a:rect l="l" t="t" r="r" b="b"/>
              <a:pathLst>
                <a:path w="1318" h="870" extrusionOk="0">
                  <a:moveTo>
                    <a:pt x="659" y="1"/>
                  </a:moveTo>
                  <a:cubicBezTo>
                    <a:pt x="296" y="1"/>
                    <a:pt x="1" y="287"/>
                    <a:pt x="1" y="650"/>
                  </a:cubicBezTo>
                  <a:cubicBezTo>
                    <a:pt x="1" y="726"/>
                    <a:pt x="20" y="802"/>
                    <a:pt x="48" y="869"/>
                  </a:cubicBezTo>
                  <a:cubicBezTo>
                    <a:pt x="134" y="612"/>
                    <a:pt x="382" y="440"/>
                    <a:pt x="659" y="440"/>
                  </a:cubicBezTo>
                  <a:cubicBezTo>
                    <a:pt x="935" y="440"/>
                    <a:pt x="1184" y="612"/>
                    <a:pt x="1279" y="869"/>
                  </a:cubicBezTo>
                  <a:cubicBezTo>
                    <a:pt x="1298" y="802"/>
                    <a:pt x="1317" y="726"/>
                    <a:pt x="1317" y="650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3611;p86"/>
            <p:cNvSpPr/>
            <p:nvPr/>
          </p:nvSpPr>
          <p:spPr>
            <a:xfrm>
              <a:off x="5958375" y="3005808"/>
              <a:ext cx="34486" cy="22781"/>
            </a:xfrm>
            <a:custGeom>
              <a:avLst/>
              <a:gdLst/>
              <a:ahLst/>
              <a:cxnLst/>
              <a:rect l="l" t="t" r="r" b="b"/>
              <a:pathLst>
                <a:path w="1317" h="870" extrusionOk="0">
                  <a:moveTo>
                    <a:pt x="658" y="1"/>
                  </a:moveTo>
                  <a:cubicBezTo>
                    <a:pt x="296" y="1"/>
                    <a:pt x="0" y="287"/>
                    <a:pt x="0" y="650"/>
                  </a:cubicBezTo>
                  <a:cubicBezTo>
                    <a:pt x="0" y="726"/>
                    <a:pt x="19" y="802"/>
                    <a:pt x="38" y="869"/>
                  </a:cubicBezTo>
                  <a:cubicBezTo>
                    <a:pt x="134" y="612"/>
                    <a:pt x="382" y="440"/>
                    <a:pt x="658" y="440"/>
                  </a:cubicBezTo>
                  <a:cubicBezTo>
                    <a:pt x="935" y="440"/>
                    <a:pt x="1183" y="612"/>
                    <a:pt x="1269" y="869"/>
                  </a:cubicBezTo>
                  <a:cubicBezTo>
                    <a:pt x="1297" y="802"/>
                    <a:pt x="1307" y="726"/>
                    <a:pt x="1317" y="650"/>
                  </a:cubicBezTo>
                  <a:cubicBezTo>
                    <a:pt x="1317" y="28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3612;p86"/>
            <p:cNvSpPr/>
            <p:nvPr/>
          </p:nvSpPr>
          <p:spPr>
            <a:xfrm>
              <a:off x="5915929" y="3057707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2"/>
                    <a:pt x="161" y="375"/>
                  </a:cubicBezTo>
                  <a:cubicBezTo>
                    <a:pt x="372" y="558"/>
                    <a:pt x="652" y="662"/>
                    <a:pt x="935" y="662"/>
                  </a:cubicBezTo>
                  <a:cubicBezTo>
                    <a:pt x="948" y="662"/>
                    <a:pt x="960" y="662"/>
                    <a:pt x="972" y="662"/>
                  </a:cubicBezTo>
                  <a:cubicBezTo>
                    <a:pt x="984" y="662"/>
                    <a:pt x="996" y="662"/>
                    <a:pt x="1008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42" y="220"/>
                    <a:pt x="968" y="220"/>
                  </a:cubicBezTo>
                  <a:cubicBezTo>
                    <a:pt x="793" y="220"/>
                    <a:pt x="619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3613;p86"/>
            <p:cNvSpPr/>
            <p:nvPr/>
          </p:nvSpPr>
          <p:spPr>
            <a:xfrm>
              <a:off x="5901161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4"/>
                    <a:pt x="220" y="644"/>
                  </a:cubicBezTo>
                  <a:cubicBezTo>
                    <a:pt x="344" y="644"/>
                    <a:pt x="439" y="549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3614;p86"/>
            <p:cNvSpPr/>
            <p:nvPr/>
          </p:nvSpPr>
          <p:spPr>
            <a:xfrm>
              <a:off x="5969844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4"/>
                    <a:pt x="220" y="644"/>
                  </a:cubicBezTo>
                  <a:cubicBezTo>
                    <a:pt x="335" y="644"/>
                    <a:pt x="430" y="549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3615;p86"/>
            <p:cNvSpPr/>
            <p:nvPr/>
          </p:nvSpPr>
          <p:spPr>
            <a:xfrm>
              <a:off x="5922135" y="3011569"/>
              <a:ext cx="38256" cy="11260"/>
            </a:xfrm>
            <a:custGeom>
              <a:avLst/>
              <a:gdLst/>
              <a:ahLst/>
              <a:cxnLst/>
              <a:rect l="l" t="t" r="r" b="b"/>
              <a:pathLst>
                <a:path w="1461" h="430" extrusionOk="0">
                  <a:moveTo>
                    <a:pt x="296" y="0"/>
                  </a:moveTo>
                  <a:cubicBezTo>
                    <a:pt x="1" y="0"/>
                    <a:pt x="1" y="430"/>
                    <a:pt x="296" y="430"/>
                  </a:cubicBezTo>
                  <a:lnTo>
                    <a:pt x="1165" y="430"/>
                  </a:lnTo>
                  <a:cubicBezTo>
                    <a:pt x="1460" y="430"/>
                    <a:pt x="1460" y="0"/>
                    <a:pt x="116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3616;p86"/>
            <p:cNvSpPr/>
            <p:nvPr/>
          </p:nvSpPr>
          <p:spPr>
            <a:xfrm>
              <a:off x="5933630" y="321164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cubicBezTo>
                    <a:pt x="583" y="440"/>
                    <a:pt x="583" y="1"/>
                    <a:pt x="296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3617;p86"/>
            <p:cNvSpPr/>
            <p:nvPr/>
          </p:nvSpPr>
          <p:spPr>
            <a:xfrm>
              <a:off x="5868691" y="2994156"/>
              <a:ext cx="66955" cy="57398"/>
            </a:xfrm>
            <a:custGeom>
              <a:avLst/>
              <a:gdLst/>
              <a:ahLst/>
              <a:cxnLst/>
              <a:rect l="l" t="t" r="r" b="b"/>
              <a:pathLst>
                <a:path w="2557" h="2192" extrusionOk="0">
                  <a:moveTo>
                    <a:pt x="1460" y="446"/>
                  </a:moveTo>
                  <a:cubicBezTo>
                    <a:pt x="1822" y="446"/>
                    <a:pt x="2118" y="732"/>
                    <a:pt x="2118" y="1104"/>
                  </a:cubicBezTo>
                  <a:cubicBezTo>
                    <a:pt x="2118" y="1497"/>
                    <a:pt x="1796" y="1755"/>
                    <a:pt x="1461" y="1755"/>
                  </a:cubicBezTo>
                  <a:cubicBezTo>
                    <a:pt x="1300" y="1755"/>
                    <a:pt x="1135" y="1695"/>
                    <a:pt x="1002" y="1562"/>
                  </a:cubicBezTo>
                  <a:cubicBezTo>
                    <a:pt x="582" y="1152"/>
                    <a:pt x="878" y="446"/>
                    <a:pt x="1460" y="446"/>
                  </a:cubicBezTo>
                  <a:close/>
                  <a:moveTo>
                    <a:pt x="1452" y="0"/>
                  </a:moveTo>
                  <a:cubicBezTo>
                    <a:pt x="1183" y="0"/>
                    <a:pt x="909" y="100"/>
                    <a:pt x="687" y="322"/>
                  </a:cubicBezTo>
                  <a:cubicBezTo>
                    <a:pt x="0" y="1018"/>
                    <a:pt x="487" y="2192"/>
                    <a:pt x="1460" y="2192"/>
                  </a:cubicBezTo>
                  <a:cubicBezTo>
                    <a:pt x="2061" y="2192"/>
                    <a:pt x="2557" y="1705"/>
                    <a:pt x="2557" y="1095"/>
                  </a:cubicBezTo>
                  <a:cubicBezTo>
                    <a:pt x="2557" y="436"/>
                    <a:pt x="2015" y="0"/>
                    <a:pt x="1452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3618;p86"/>
            <p:cNvSpPr/>
            <p:nvPr/>
          </p:nvSpPr>
          <p:spPr>
            <a:xfrm>
              <a:off x="5937375" y="2994156"/>
              <a:ext cx="66719" cy="57398"/>
            </a:xfrm>
            <a:custGeom>
              <a:avLst/>
              <a:gdLst/>
              <a:ahLst/>
              <a:cxnLst/>
              <a:rect l="l" t="t" r="r" b="b"/>
              <a:pathLst>
                <a:path w="2548" h="2192" extrusionOk="0">
                  <a:moveTo>
                    <a:pt x="1460" y="446"/>
                  </a:moveTo>
                  <a:cubicBezTo>
                    <a:pt x="1823" y="446"/>
                    <a:pt x="2119" y="732"/>
                    <a:pt x="2119" y="1104"/>
                  </a:cubicBezTo>
                  <a:cubicBezTo>
                    <a:pt x="2119" y="1497"/>
                    <a:pt x="1797" y="1755"/>
                    <a:pt x="1459" y="1755"/>
                  </a:cubicBezTo>
                  <a:cubicBezTo>
                    <a:pt x="1296" y="1755"/>
                    <a:pt x="1129" y="1695"/>
                    <a:pt x="993" y="1562"/>
                  </a:cubicBezTo>
                  <a:cubicBezTo>
                    <a:pt x="583" y="1152"/>
                    <a:pt x="878" y="446"/>
                    <a:pt x="1460" y="446"/>
                  </a:cubicBezTo>
                  <a:close/>
                  <a:moveTo>
                    <a:pt x="1450" y="0"/>
                  </a:moveTo>
                  <a:cubicBezTo>
                    <a:pt x="1182" y="0"/>
                    <a:pt x="910" y="100"/>
                    <a:pt x="688" y="322"/>
                  </a:cubicBezTo>
                  <a:cubicBezTo>
                    <a:pt x="1" y="1018"/>
                    <a:pt x="487" y="2192"/>
                    <a:pt x="1460" y="2192"/>
                  </a:cubicBezTo>
                  <a:cubicBezTo>
                    <a:pt x="2061" y="2192"/>
                    <a:pt x="2548" y="1705"/>
                    <a:pt x="2548" y="1095"/>
                  </a:cubicBezTo>
                  <a:cubicBezTo>
                    <a:pt x="2548" y="436"/>
                    <a:pt x="2010" y="0"/>
                    <a:pt x="14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3619;p86"/>
            <p:cNvSpPr/>
            <p:nvPr/>
          </p:nvSpPr>
          <p:spPr>
            <a:xfrm>
              <a:off x="5811477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220" y="0"/>
                  </a:moveTo>
                  <a:cubicBezTo>
                    <a:pt x="125" y="115"/>
                    <a:pt x="48" y="248"/>
                    <a:pt x="1" y="382"/>
                  </a:cubicBezTo>
                  <a:lnTo>
                    <a:pt x="1212" y="1336"/>
                  </a:lnTo>
                  <a:cubicBezTo>
                    <a:pt x="1365" y="1460"/>
                    <a:pt x="1460" y="1650"/>
                    <a:pt x="1460" y="1860"/>
                  </a:cubicBezTo>
                  <a:lnTo>
                    <a:pt x="1460" y="2509"/>
                  </a:lnTo>
                  <a:lnTo>
                    <a:pt x="1899" y="2509"/>
                  </a:lnTo>
                  <a:lnTo>
                    <a:pt x="1899" y="2500"/>
                  </a:lnTo>
                  <a:lnTo>
                    <a:pt x="1899" y="1851"/>
                  </a:lnTo>
                  <a:cubicBezTo>
                    <a:pt x="1899" y="1517"/>
                    <a:pt x="1746" y="1202"/>
                    <a:pt x="1479" y="992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3620;p86"/>
            <p:cNvSpPr/>
            <p:nvPr/>
          </p:nvSpPr>
          <p:spPr>
            <a:xfrm>
              <a:off x="6021324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1679" y="0"/>
                  </a:moveTo>
                  <a:lnTo>
                    <a:pt x="420" y="992"/>
                  </a:lnTo>
                  <a:cubicBezTo>
                    <a:pt x="153" y="1202"/>
                    <a:pt x="0" y="1517"/>
                    <a:pt x="0" y="1851"/>
                  </a:cubicBezTo>
                  <a:lnTo>
                    <a:pt x="0" y="2500"/>
                  </a:lnTo>
                  <a:lnTo>
                    <a:pt x="0" y="2509"/>
                  </a:lnTo>
                  <a:lnTo>
                    <a:pt x="439" y="2509"/>
                  </a:lnTo>
                  <a:lnTo>
                    <a:pt x="439" y="1860"/>
                  </a:lnTo>
                  <a:cubicBezTo>
                    <a:pt x="439" y="1650"/>
                    <a:pt x="525" y="1460"/>
                    <a:pt x="687" y="1336"/>
                  </a:cubicBezTo>
                  <a:lnTo>
                    <a:pt x="1899" y="382"/>
                  </a:lnTo>
                  <a:cubicBezTo>
                    <a:pt x="1851" y="248"/>
                    <a:pt x="1775" y="115"/>
                    <a:pt x="1679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3621;p86"/>
          <p:cNvGrpSpPr/>
          <p:nvPr/>
        </p:nvGrpSpPr>
        <p:grpSpPr>
          <a:xfrm>
            <a:off x="12627733" y="3741692"/>
            <a:ext cx="263316" cy="354754"/>
            <a:chOff x="7616069" y="4268056"/>
            <a:chExt cx="263316" cy="354754"/>
          </a:xfrm>
        </p:grpSpPr>
        <p:sp>
          <p:nvSpPr>
            <p:cNvPr id="1484" name="Google Shape;13622;p86"/>
            <p:cNvSpPr/>
            <p:nvPr/>
          </p:nvSpPr>
          <p:spPr>
            <a:xfrm>
              <a:off x="7616069" y="4513881"/>
              <a:ext cx="263316" cy="108930"/>
            </a:xfrm>
            <a:custGeom>
              <a:avLst/>
              <a:gdLst/>
              <a:ahLst/>
              <a:cxnLst/>
              <a:rect l="l" t="t" r="r" b="b"/>
              <a:pathLst>
                <a:path w="10056" h="4160" extrusionOk="0">
                  <a:moveTo>
                    <a:pt x="3129" y="0"/>
                  </a:moveTo>
                  <a:lnTo>
                    <a:pt x="878" y="792"/>
                  </a:lnTo>
                  <a:cubicBezTo>
                    <a:pt x="353" y="983"/>
                    <a:pt x="0" y="1469"/>
                    <a:pt x="0" y="2032"/>
                  </a:cubicBezTo>
                  <a:lnTo>
                    <a:pt x="0" y="3501"/>
                  </a:lnTo>
                  <a:cubicBezTo>
                    <a:pt x="0" y="3864"/>
                    <a:pt x="296" y="4160"/>
                    <a:pt x="658" y="4160"/>
                  </a:cubicBezTo>
                  <a:lnTo>
                    <a:pt x="9407" y="4160"/>
                  </a:lnTo>
                  <a:cubicBezTo>
                    <a:pt x="9759" y="4160"/>
                    <a:pt x="10055" y="3864"/>
                    <a:pt x="10055" y="3501"/>
                  </a:cubicBezTo>
                  <a:lnTo>
                    <a:pt x="10055" y="2032"/>
                  </a:lnTo>
                  <a:cubicBezTo>
                    <a:pt x="10055" y="1469"/>
                    <a:pt x="9702" y="973"/>
                    <a:pt x="9178" y="79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3623;p86"/>
            <p:cNvSpPr/>
            <p:nvPr/>
          </p:nvSpPr>
          <p:spPr>
            <a:xfrm>
              <a:off x="7719238" y="4514116"/>
              <a:ext cx="57214" cy="108694"/>
            </a:xfrm>
            <a:custGeom>
              <a:avLst/>
              <a:gdLst/>
              <a:ahLst/>
              <a:cxnLst/>
              <a:rect l="l" t="t" r="r" b="b"/>
              <a:pathLst>
                <a:path w="2185" h="4151" extrusionOk="0">
                  <a:moveTo>
                    <a:pt x="0" y="1"/>
                  </a:moveTo>
                  <a:lnTo>
                    <a:pt x="0" y="4151"/>
                  </a:lnTo>
                  <a:lnTo>
                    <a:pt x="2185" y="4151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3624;p86"/>
            <p:cNvSpPr/>
            <p:nvPr/>
          </p:nvSpPr>
          <p:spPr>
            <a:xfrm>
              <a:off x="7719238" y="4514116"/>
              <a:ext cx="57214" cy="34433"/>
            </a:xfrm>
            <a:custGeom>
              <a:avLst/>
              <a:gdLst/>
              <a:ahLst/>
              <a:cxnLst/>
              <a:rect l="l" t="t" r="r" b="b"/>
              <a:pathLst>
                <a:path w="2185" h="1315" extrusionOk="0">
                  <a:moveTo>
                    <a:pt x="0" y="1"/>
                  </a:moveTo>
                  <a:lnTo>
                    <a:pt x="0" y="936"/>
                  </a:lnTo>
                  <a:cubicBezTo>
                    <a:pt x="315" y="1189"/>
                    <a:pt x="701" y="1315"/>
                    <a:pt x="1089" y="1315"/>
                  </a:cubicBezTo>
                  <a:cubicBezTo>
                    <a:pt x="1476" y="1315"/>
                    <a:pt x="1865" y="1189"/>
                    <a:pt x="2185" y="936"/>
                  </a:cubicBezTo>
                  <a:lnTo>
                    <a:pt x="2185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3625;p86"/>
            <p:cNvSpPr/>
            <p:nvPr/>
          </p:nvSpPr>
          <p:spPr>
            <a:xfrm>
              <a:off x="7642542" y="4268082"/>
              <a:ext cx="210344" cy="208852"/>
            </a:xfrm>
            <a:custGeom>
              <a:avLst/>
              <a:gdLst/>
              <a:ahLst/>
              <a:cxnLst/>
              <a:rect l="l" t="t" r="r" b="b"/>
              <a:pathLst>
                <a:path w="8033" h="7976" extrusionOk="0">
                  <a:moveTo>
                    <a:pt x="4017" y="0"/>
                  </a:moveTo>
                  <a:cubicBezTo>
                    <a:pt x="1966" y="0"/>
                    <a:pt x="306" y="1670"/>
                    <a:pt x="306" y="3721"/>
                  </a:cubicBezTo>
                  <a:lnTo>
                    <a:pt x="306" y="5466"/>
                  </a:lnTo>
                  <a:cubicBezTo>
                    <a:pt x="315" y="5924"/>
                    <a:pt x="239" y="6382"/>
                    <a:pt x="86" y="6821"/>
                  </a:cubicBezTo>
                  <a:cubicBezTo>
                    <a:pt x="0" y="7050"/>
                    <a:pt x="124" y="7308"/>
                    <a:pt x="353" y="7384"/>
                  </a:cubicBezTo>
                  <a:cubicBezTo>
                    <a:pt x="1117" y="7651"/>
                    <a:pt x="1908" y="7842"/>
                    <a:pt x="2710" y="7975"/>
                  </a:cubicBezTo>
                  <a:lnTo>
                    <a:pt x="5333" y="7975"/>
                  </a:lnTo>
                  <a:cubicBezTo>
                    <a:pt x="6125" y="7842"/>
                    <a:pt x="6917" y="7651"/>
                    <a:pt x="7680" y="7384"/>
                  </a:cubicBezTo>
                  <a:cubicBezTo>
                    <a:pt x="7919" y="7308"/>
                    <a:pt x="8033" y="7050"/>
                    <a:pt x="7947" y="6821"/>
                  </a:cubicBezTo>
                  <a:cubicBezTo>
                    <a:pt x="7795" y="6392"/>
                    <a:pt x="7718" y="5924"/>
                    <a:pt x="7728" y="5466"/>
                  </a:cubicBezTo>
                  <a:lnTo>
                    <a:pt x="7728" y="3721"/>
                  </a:lnTo>
                  <a:cubicBezTo>
                    <a:pt x="7728" y="1670"/>
                    <a:pt x="6068" y="0"/>
                    <a:pt x="401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3626;p86"/>
            <p:cNvSpPr/>
            <p:nvPr/>
          </p:nvSpPr>
          <p:spPr>
            <a:xfrm>
              <a:off x="7713477" y="4462663"/>
              <a:ext cx="68736" cy="74470"/>
            </a:xfrm>
            <a:custGeom>
              <a:avLst/>
              <a:gdLst/>
              <a:ahLst/>
              <a:cxnLst/>
              <a:rect l="l" t="t" r="r" b="b"/>
              <a:pathLst>
                <a:path w="2625" h="2844" extrusionOk="0">
                  <a:moveTo>
                    <a:pt x="1" y="1"/>
                  </a:moveTo>
                  <a:lnTo>
                    <a:pt x="1" y="1527"/>
                  </a:lnTo>
                  <a:cubicBezTo>
                    <a:pt x="1" y="2252"/>
                    <a:pt x="583" y="2844"/>
                    <a:pt x="1308" y="2844"/>
                  </a:cubicBezTo>
                  <a:cubicBezTo>
                    <a:pt x="2033" y="2844"/>
                    <a:pt x="2615" y="2252"/>
                    <a:pt x="2624" y="152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3627;p86"/>
            <p:cNvSpPr/>
            <p:nvPr/>
          </p:nvSpPr>
          <p:spPr>
            <a:xfrm>
              <a:off x="7713477" y="4462663"/>
              <a:ext cx="68736" cy="28620"/>
            </a:xfrm>
            <a:custGeom>
              <a:avLst/>
              <a:gdLst/>
              <a:ahLst/>
              <a:cxnLst/>
              <a:rect l="l" t="t" r="r" b="b"/>
              <a:pathLst>
                <a:path w="2625" h="1093" extrusionOk="0">
                  <a:moveTo>
                    <a:pt x="1" y="1"/>
                  </a:moveTo>
                  <a:lnTo>
                    <a:pt x="1" y="821"/>
                  </a:lnTo>
                  <a:cubicBezTo>
                    <a:pt x="416" y="1002"/>
                    <a:pt x="862" y="1093"/>
                    <a:pt x="1309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3628;p86"/>
            <p:cNvSpPr/>
            <p:nvPr/>
          </p:nvSpPr>
          <p:spPr>
            <a:xfrm>
              <a:off x="7673257" y="4319771"/>
              <a:ext cx="148914" cy="160147"/>
            </a:xfrm>
            <a:custGeom>
              <a:avLst/>
              <a:gdLst/>
              <a:ahLst/>
              <a:cxnLst/>
              <a:rect l="l" t="t" r="r" b="b"/>
              <a:pathLst>
                <a:path w="5687" h="6116" extrusionOk="0">
                  <a:moveTo>
                    <a:pt x="1" y="1"/>
                  </a:moveTo>
                  <a:lnTo>
                    <a:pt x="1" y="3273"/>
                  </a:lnTo>
                  <a:cubicBezTo>
                    <a:pt x="1" y="4838"/>
                    <a:pt x="1279" y="6116"/>
                    <a:pt x="2844" y="6116"/>
                  </a:cubicBezTo>
                  <a:cubicBezTo>
                    <a:pt x="4408" y="6116"/>
                    <a:pt x="5687" y="4838"/>
                    <a:pt x="5687" y="3273"/>
                  </a:cubicBezTo>
                  <a:lnTo>
                    <a:pt x="5687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3629;p86"/>
            <p:cNvSpPr/>
            <p:nvPr/>
          </p:nvSpPr>
          <p:spPr>
            <a:xfrm>
              <a:off x="7673047" y="4319771"/>
              <a:ext cx="149124" cy="160174"/>
            </a:xfrm>
            <a:custGeom>
              <a:avLst/>
              <a:gdLst/>
              <a:ahLst/>
              <a:cxnLst/>
              <a:rect l="l" t="t" r="r" b="b"/>
              <a:pathLst>
                <a:path w="5695" h="6117" extrusionOk="0">
                  <a:moveTo>
                    <a:pt x="9" y="1"/>
                  </a:moveTo>
                  <a:lnTo>
                    <a:pt x="9" y="3273"/>
                  </a:lnTo>
                  <a:cubicBezTo>
                    <a:pt x="0" y="4860"/>
                    <a:pt x="1293" y="6116"/>
                    <a:pt x="2825" y="6116"/>
                  </a:cubicBezTo>
                  <a:cubicBezTo>
                    <a:pt x="2978" y="6116"/>
                    <a:pt x="3134" y="6104"/>
                    <a:pt x="3291" y="6078"/>
                  </a:cubicBezTo>
                  <a:cubicBezTo>
                    <a:pt x="1907" y="5858"/>
                    <a:pt x="886" y="4675"/>
                    <a:pt x="886" y="3273"/>
                  </a:cubicBezTo>
                  <a:lnTo>
                    <a:pt x="886" y="2042"/>
                  </a:lnTo>
                  <a:cubicBezTo>
                    <a:pt x="886" y="1747"/>
                    <a:pt x="1039" y="1460"/>
                    <a:pt x="1297" y="1308"/>
                  </a:cubicBezTo>
                  <a:cubicBezTo>
                    <a:pt x="1487" y="1184"/>
                    <a:pt x="1678" y="1041"/>
                    <a:pt x="1860" y="898"/>
                  </a:cubicBezTo>
                  <a:cubicBezTo>
                    <a:pt x="1898" y="869"/>
                    <a:pt x="1945" y="859"/>
                    <a:pt x="1984" y="859"/>
                  </a:cubicBezTo>
                  <a:cubicBezTo>
                    <a:pt x="2031" y="859"/>
                    <a:pt x="2079" y="869"/>
                    <a:pt x="2117" y="898"/>
                  </a:cubicBezTo>
                  <a:cubicBezTo>
                    <a:pt x="2709" y="1336"/>
                    <a:pt x="3901" y="2071"/>
                    <a:pt x="5695" y="2472"/>
                  </a:cubicBezTo>
                  <a:lnTo>
                    <a:pt x="569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3630;p86"/>
            <p:cNvSpPr/>
            <p:nvPr/>
          </p:nvSpPr>
          <p:spPr>
            <a:xfrm>
              <a:off x="7699992" y="4371251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96" y="0"/>
                  </a:moveTo>
                  <a:cubicBezTo>
                    <a:pt x="1" y="0"/>
                    <a:pt x="1" y="429"/>
                    <a:pt x="296" y="429"/>
                  </a:cubicBezTo>
                  <a:lnTo>
                    <a:pt x="735" y="429"/>
                  </a:lnTo>
                  <a:cubicBezTo>
                    <a:pt x="1021" y="42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3631;p86"/>
            <p:cNvSpPr/>
            <p:nvPr/>
          </p:nvSpPr>
          <p:spPr>
            <a:xfrm>
              <a:off x="7768701" y="4371251"/>
              <a:ext cx="26735" cy="11260"/>
            </a:xfrm>
            <a:custGeom>
              <a:avLst/>
              <a:gdLst/>
              <a:ahLst/>
              <a:cxnLst/>
              <a:rect l="l" t="t" r="r" b="b"/>
              <a:pathLst>
                <a:path w="102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725" y="429"/>
                  </a:lnTo>
                  <a:cubicBezTo>
                    <a:pt x="1021" y="429"/>
                    <a:pt x="1021" y="0"/>
                    <a:pt x="72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3632;p86"/>
            <p:cNvSpPr/>
            <p:nvPr/>
          </p:nvSpPr>
          <p:spPr>
            <a:xfrm>
              <a:off x="7814394" y="4571278"/>
              <a:ext cx="43991" cy="40115"/>
            </a:xfrm>
            <a:custGeom>
              <a:avLst/>
              <a:gdLst/>
              <a:ahLst/>
              <a:cxnLst/>
              <a:rect l="l" t="t" r="r" b="b"/>
              <a:pathLst>
                <a:path w="1680" h="1532" extrusionOk="0">
                  <a:moveTo>
                    <a:pt x="840" y="0"/>
                  </a:moveTo>
                  <a:cubicBezTo>
                    <a:pt x="731" y="0"/>
                    <a:pt x="621" y="74"/>
                    <a:pt x="621" y="222"/>
                  </a:cubicBezTo>
                  <a:lnTo>
                    <a:pt x="621" y="546"/>
                  </a:lnTo>
                  <a:lnTo>
                    <a:pt x="297" y="546"/>
                  </a:lnTo>
                  <a:cubicBezTo>
                    <a:pt x="1" y="546"/>
                    <a:pt x="1" y="985"/>
                    <a:pt x="297" y="985"/>
                  </a:cubicBezTo>
                  <a:lnTo>
                    <a:pt x="621" y="985"/>
                  </a:lnTo>
                  <a:lnTo>
                    <a:pt x="621" y="1309"/>
                  </a:lnTo>
                  <a:cubicBezTo>
                    <a:pt x="621" y="1457"/>
                    <a:pt x="731" y="1531"/>
                    <a:pt x="840" y="1531"/>
                  </a:cubicBezTo>
                  <a:cubicBezTo>
                    <a:pt x="950" y="1531"/>
                    <a:pt x="1060" y="1457"/>
                    <a:pt x="1060" y="1309"/>
                  </a:cubicBezTo>
                  <a:lnTo>
                    <a:pt x="1060" y="985"/>
                  </a:lnTo>
                  <a:lnTo>
                    <a:pt x="1384" y="985"/>
                  </a:lnTo>
                  <a:cubicBezTo>
                    <a:pt x="1680" y="985"/>
                    <a:pt x="1680" y="546"/>
                    <a:pt x="1384" y="546"/>
                  </a:cubicBezTo>
                  <a:lnTo>
                    <a:pt x="1060" y="546"/>
                  </a:lnTo>
                  <a:lnTo>
                    <a:pt x="1060" y="222"/>
                  </a:lnTo>
                  <a:cubicBezTo>
                    <a:pt x="1060" y="74"/>
                    <a:pt x="950" y="0"/>
                    <a:pt x="840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3633;p86"/>
            <p:cNvSpPr/>
            <p:nvPr/>
          </p:nvSpPr>
          <p:spPr>
            <a:xfrm>
              <a:off x="7644794" y="4588560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088"/>
                  </a:lnTo>
                  <a:cubicBezTo>
                    <a:pt x="0" y="1212"/>
                    <a:pt x="96" y="1308"/>
                    <a:pt x="220" y="1308"/>
                  </a:cubicBezTo>
                  <a:lnTo>
                    <a:pt x="1965" y="1308"/>
                  </a:lnTo>
                  <a:cubicBezTo>
                    <a:pt x="2089" y="1308"/>
                    <a:pt x="2185" y="1212"/>
                    <a:pt x="2185" y="1088"/>
                  </a:cubicBezTo>
                  <a:lnTo>
                    <a:pt x="2185" y="211"/>
                  </a:lnTo>
                  <a:cubicBezTo>
                    <a:pt x="2185" y="96"/>
                    <a:pt x="2089" y="1"/>
                    <a:pt x="1965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3634;p86"/>
            <p:cNvSpPr/>
            <p:nvPr/>
          </p:nvSpPr>
          <p:spPr>
            <a:xfrm>
              <a:off x="7667653" y="4571278"/>
              <a:ext cx="11390" cy="28568"/>
            </a:xfrm>
            <a:custGeom>
              <a:avLst/>
              <a:gdLst/>
              <a:ahLst/>
              <a:cxnLst/>
              <a:rect l="l" t="t" r="r" b="b"/>
              <a:pathLst>
                <a:path w="435" h="1091" extrusionOk="0">
                  <a:moveTo>
                    <a:pt x="216" y="0"/>
                  </a:moveTo>
                  <a:cubicBezTo>
                    <a:pt x="107" y="0"/>
                    <a:pt x="0" y="74"/>
                    <a:pt x="5" y="222"/>
                  </a:cubicBezTo>
                  <a:lnTo>
                    <a:pt x="5" y="871"/>
                  </a:lnTo>
                  <a:cubicBezTo>
                    <a:pt x="5" y="995"/>
                    <a:pt x="100" y="1090"/>
                    <a:pt x="215" y="1090"/>
                  </a:cubicBezTo>
                  <a:cubicBezTo>
                    <a:pt x="339" y="1090"/>
                    <a:pt x="434" y="995"/>
                    <a:pt x="434" y="871"/>
                  </a:cubicBezTo>
                  <a:lnTo>
                    <a:pt x="434" y="222"/>
                  </a:lnTo>
                  <a:cubicBezTo>
                    <a:pt x="434" y="74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3635;p86"/>
            <p:cNvSpPr/>
            <p:nvPr/>
          </p:nvSpPr>
          <p:spPr>
            <a:xfrm>
              <a:off x="7707743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3636;p86"/>
            <p:cNvSpPr/>
            <p:nvPr/>
          </p:nvSpPr>
          <p:spPr>
            <a:xfrm>
              <a:off x="7776426" y="4388350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3637;p86"/>
            <p:cNvSpPr/>
            <p:nvPr/>
          </p:nvSpPr>
          <p:spPr>
            <a:xfrm>
              <a:off x="7721987" y="4425454"/>
              <a:ext cx="51480" cy="22886"/>
            </a:xfrm>
            <a:custGeom>
              <a:avLst/>
              <a:gdLst/>
              <a:ahLst/>
              <a:cxnLst/>
              <a:rect l="l" t="t" r="r" b="b"/>
              <a:pathLst>
                <a:path w="1966" h="874" extrusionOk="0">
                  <a:moveTo>
                    <a:pt x="229" y="0"/>
                  </a:moveTo>
                  <a:cubicBezTo>
                    <a:pt x="95" y="0"/>
                    <a:pt x="0" y="134"/>
                    <a:pt x="38" y="258"/>
                  </a:cubicBezTo>
                  <a:cubicBezTo>
                    <a:pt x="219" y="668"/>
                    <a:pt x="601" y="873"/>
                    <a:pt x="981" y="873"/>
                  </a:cubicBezTo>
                  <a:cubicBezTo>
                    <a:pt x="1362" y="873"/>
                    <a:pt x="1741" y="668"/>
                    <a:pt x="1918" y="258"/>
                  </a:cubicBezTo>
                  <a:cubicBezTo>
                    <a:pt x="1965" y="134"/>
                    <a:pt x="1870" y="0"/>
                    <a:pt x="1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3638;p86"/>
            <p:cNvSpPr/>
            <p:nvPr/>
          </p:nvSpPr>
          <p:spPr>
            <a:xfrm>
              <a:off x="7650528" y="4268056"/>
              <a:ext cx="194371" cy="108956"/>
            </a:xfrm>
            <a:custGeom>
              <a:avLst/>
              <a:gdLst/>
              <a:ahLst/>
              <a:cxnLst/>
              <a:rect l="l" t="t" r="r" b="b"/>
              <a:pathLst>
                <a:path w="7423" h="4161" extrusionOk="0">
                  <a:moveTo>
                    <a:pt x="3711" y="0"/>
                  </a:moveTo>
                  <a:cubicBezTo>
                    <a:pt x="3689" y="0"/>
                    <a:pt x="3667" y="1"/>
                    <a:pt x="3645" y="1"/>
                  </a:cubicBezTo>
                  <a:cubicBezTo>
                    <a:pt x="1622" y="39"/>
                    <a:pt x="1" y="1690"/>
                    <a:pt x="1" y="3712"/>
                  </a:cubicBezTo>
                  <a:lnTo>
                    <a:pt x="1" y="3855"/>
                  </a:lnTo>
                  <a:cubicBezTo>
                    <a:pt x="468" y="3674"/>
                    <a:pt x="1594" y="3216"/>
                    <a:pt x="2452" y="2529"/>
                  </a:cubicBezTo>
                  <a:cubicBezTo>
                    <a:pt x="2568" y="2437"/>
                    <a:pt x="2709" y="2392"/>
                    <a:pt x="2850" y="2392"/>
                  </a:cubicBezTo>
                  <a:cubicBezTo>
                    <a:pt x="2988" y="2392"/>
                    <a:pt x="3127" y="2435"/>
                    <a:pt x="3244" y="2520"/>
                  </a:cubicBezTo>
                  <a:cubicBezTo>
                    <a:pt x="3874" y="2997"/>
                    <a:pt x="5267" y="3846"/>
                    <a:pt x="7423" y="4160"/>
                  </a:cubicBezTo>
                  <a:lnTo>
                    <a:pt x="7423" y="3817"/>
                  </a:lnTo>
                  <a:cubicBezTo>
                    <a:pt x="7423" y="1759"/>
                    <a:pt x="5760" y="0"/>
                    <a:pt x="37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3639;p86"/>
            <p:cNvSpPr/>
            <p:nvPr/>
          </p:nvSpPr>
          <p:spPr>
            <a:xfrm>
              <a:off x="7747701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308" y="0"/>
                  </a:moveTo>
                  <a:lnTo>
                    <a:pt x="1" y="4990"/>
                  </a:lnTo>
                  <a:lnTo>
                    <a:pt x="1088" y="4990"/>
                  </a:lnTo>
                  <a:lnTo>
                    <a:pt x="2300" y="2366"/>
                  </a:lnTo>
                  <a:cubicBezTo>
                    <a:pt x="2367" y="2223"/>
                    <a:pt x="2348" y="2061"/>
                    <a:pt x="2271" y="1937"/>
                  </a:cubicBezTo>
                  <a:lnTo>
                    <a:pt x="1966" y="1489"/>
                  </a:lnTo>
                  <a:lnTo>
                    <a:pt x="2395" y="916"/>
                  </a:lnTo>
                  <a:cubicBezTo>
                    <a:pt x="2510" y="764"/>
                    <a:pt x="2452" y="544"/>
                    <a:pt x="2281" y="458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3640;p86"/>
            <p:cNvSpPr/>
            <p:nvPr/>
          </p:nvSpPr>
          <p:spPr>
            <a:xfrm>
              <a:off x="7682003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203" y="0"/>
                  </a:moveTo>
                  <a:lnTo>
                    <a:pt x="230" y="458"/>
                  </a:lnTo>
                  <a:cubicBezTo>
                    <a:pt x="58" y="544"/>
                    <a:pt x="1" y="764"/>
                    <a:pt x="115" y="916"/>
                  </a:cubicBezTo>
                  <a:lnTo>
                    <a:pt x="544" y="1489"/>
                  </a:lnTo>
                  <a:lnTo>
                    <a:pt x="239" y="1937"/>
                  </a:lnTo>
                  <a:cubicBezTo>
                    <a:pt x="153" y="2071"/>
                    <a:pt x="144" y="2233"/>
                    <a:pt x="211" y="2366"/>
                  </a:cubicBezTo>
                  <a:lnTo>
                    <a:pt x="1422" y="4990"/>
                  </a:lnTo>
                  <a:lnTo>
                    <a:pt x="2510" y="499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3641;p86"/>
            <p:cNvSpPr/>
            <p:nvPr/>
          </p:nvSpPr>
          <p:spPr>
            <a:xfrm>
              <a:off x="7715231" y="4268082"/>
              <a:ext cx="129668" cy="92931"/>
            </a:xfrm>
            <a:custGeom>
              <a:avLst/>
              <a:gdLst/>
              <a:ahLst/>
              <a:cxnLst/>
              <a:rect l="l" t="t" r="r" b="b"/>
              <a:pathLst>
                <a:path w="4952" h="3549" extrusionOk="0">
                  <a:moveTo>
                    <a:pt x="1248" y="1"/>
                  </a:moveTo>
                  <a:cubicBezTo>
                    <a:pt x="837" y="1"/>
                    <a:pt x="417" y="71"/>
                    <a:pt x="0" y="220"/>
                  </a:cubicBezTo>
                  <a:cubicBezTo>
                    <a:pt x="859" y="1336"/>
                    <a:pt x="2509" y="2986"/>
                    <a:pt x="4952" y="3549"/>
                  </a:cubicBezTo>
                  <a:cubicBezTo>
                    <a:pt x="4858" y="1501"/>
                    <a:pt x="3156" y="1"/>
                    <a:pt x="1248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3642;p86"/>
            <p:cNvSpPr/>
            <p:nvPr/>
          </p:nvSpPr>
          <p:spPr>
            <a:xfrm>
              <a:off x="7644794" y="4605554"/>
              <a:ext cx="57214" cy="17256"/>
            </a:xfrm>
            <a:custGeom>
              <a:avLst/>
              <a:gdLst/>
              <a:ahLst/>
              <a:cxnLst/>
              <a:rect l="l" t="t" r="r" b="b"/>
              <a:pathLst>
                <a:path w="2185" h="659" extrusionOk="0">
                  <a:moveTo>
                    <a:pt x="0" y="0"/>
                  </a:moveTo>
                  <a:lnTo>
                    <a:pt x="0" y="439"/>
                  </a:lnTo>
                  <a:cubicBezTo>
                    <a:pt x="0" y="563"/>
                    <a:pt x="96" y="659"/>
                    <a:pt x="220" y="659"/>
                  </a:cubicBezTo>
                  <a:lnTo>
                    <a:pt x="1965" y="659"/>
                  </a:lnTo>
                  <a:cubicBezTo>
                    <a:pt x="2089" y="659"/>
                    <a:pt x="2185" y="563"/>
                    <a:pt x="2185" y="439"/>
                  </a:cubicBezTo>
                  <a:lnTo>
                    <a:pt x="2185" y="0"/>
                  </a:lnTo>
                  <a:cubicBezTo>
                    <a:pt x="2185" y="12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96" y="220"/>
                    <a:pt x="0" y="125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3643;p86"/>
          <p:cNvGrpSpPr/>
          <p:nvPr/>
        </p:nvGrpSpPr>
        <p:grpSpPr>
          <a:xfrm>
            <a:off x="12176068" y="3741954"/>
            <a:ext cx="263316" cy="354493"/>
            <a:chOff x="7164404" y="4268318"/>
            <a:chExt cx="263316" cy="354493"/>
          </a:xfrm>
        </p:grpSpPr>
        <p:sp>
          <p:nvSpPr>
            <p:cNvPr id="1506" name="Google Shape;13644;p86"/>
            <p:cNvSpPr/>
            <p:nvPr/>
          </p:nvSpPr>
          <p:spPr>
            <a:xfrm>
              <a:off x="7170898" y="4268318"/>
              <a:ext cx="250590" cy="280049"/>
            </a:xfrm>
            <a:custGeom>
              <a:avLst/>
              <a:gdLst/>
              <a:ahLst/>
              <a:cxnLst/>
              <a:rect l="l" t="t" r="r" b="b"/>
              <a:pathLst>
                <a:path w="9570" h="10695" extrusionOk="0">
                  <a:moveTo>
                    <a:pt x="4780" y="1"/>
                  </a:moveTo>
                  <a:cubicBezTo>
                    <a:pt x="3016" y="1"/>
                    <a:pt x="1499" y="1260"/>
                    <a:pt x="1193" y="3006"/>
                  </a:cubicBezTo>
                  <a:lnTo>
                    <a:pt x="30" y="9531"/>
                  </a:lnTo>
                  <a:cubicBezTo>
                    <a:pt x="1" y="9703"/>
                    <a:pt x="77" y="9884"/>
                    <a:pt x="239" y="9979"/>
                  </a:cubicBezTo>
                  <a:lnTo>
                    <a:pt x="1508" y="10695"/>
                  </a:lnTo>
                  <a:lnTo>
                    <a:pt x="8062" y="10695"/>
                  </a:lnTo>
                  <a:lnTo>
                    <a:pt x="9341" y="9979"/>
                  </a:lnTo>
                  <a:cubicBezTo>
                    <a:pt x="9493" y="9884"/>
                    <a:pt x="9570" y="9703"/>
                    <a:pt x="9531" y="9531"/>
                  </a:cubicBezTo>
                  <a:lnTo>
                    <a:pt x="8377" y="3006"/>
                  </a:lnTo>
                  <a:cubicBezTo>
                    <a:pt x="8062" y="1260"/>
                    <a:pt x="6555" y="1"/>
                    <a:pt x="478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3645;p86"/>
            <p:cNvSpPr/>
            <p:nvPr/>
          </p:nvSpPr>
          <p:spPr>
            <a:xfrm>
              <a:off x="7164404" y="4474158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23"/>
                    <a:pt x="3130" y="1947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9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9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7"/>
                  </a:lnTo>
                  <a:cubicBezTo>
                    <a:pt x="6574" y="1823"/>
                    <a:pt x="634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3646;p86"/>
            <p:cNvSpPr/>
            <p:nvPr/>
          </p:nvSpPr>
          <p:spPr>
            <a:xfrm>
              <a:off x="7164666" y="4547607"/>
              <a:ext cx="263055" cy="75203"/>
            </a:xfrm>
            <a:custGeom>
              <a:avLst/>
              <a:gdLst/>
              <a:ahLst/>
              <a:cxnLst/>
              <a:rect l="l" t="t" r="r" b="b"/>
              <a:pathLst>
                <a:path w="10046" h="2872" extrusionOk="0">
                  <a:moveTo>
                    <a:pt x="745" y="0"/>
                  </a:moveTo>
                  <a:cubicBezTo>
                    <a:pt x="287" y="210"/>
                    <a:pt x="0" y="668"/>
                    <a:pt x="0" y="1183"/>
                  </a:cubicBezTo>
                  <a:lnTo>
                    <a:pt x="0" y="2213"/>
                  </a:lnTo>
                  <a:cubicBezTo>
                    <a:pt x="0" y="2576"/>
                    <a:pt x="287" y="2872"/>
                    <a:pt x="649" y="2872"/>
                  </a:cubicBezTo>
                  <a:lnTo>
                    <a:pt x="9388" y="2872"/>
                  </a:lnTo>
                  <a:cubicBezTo>
                    <a:pt x="9750" y="2872"/>
                    <a:pt x="10046" y="2576"/>
                    <a:pt x="10046" y="2213"/>
                  </a:cubicBezTo>
                  <a:lnTo>
                    <a:pt x="10046" y="1183"/>
                  </a:lnTo>
                  <a:cubicBezTo>
                    <a:pt x="10046" y="668"/>
                    <a:pt x="9750" y="210"/>
                    <a:pt x="9292" y="0"/>
                  </a:cubicBezTo>
                  <a:cubicBezTo>
                    <a:pt x="8405" y="802"/>
                    <a:pt x="6822" y="1345"/>
                    <a:pt x="5018" y="1345"/>
                  </a:cubicBezTo>
                  <a:cubicBezTo>
                    <a:pt x="3215" y="1345"/>
                    <a:pt x="1632" y="802"/>
                    <a:pt x="74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3647;p86"/>
            <p:cNvSpPr/>
            <p:nvPr/>
          </p:nvSpPr>
          <p:spPr>
            <a:xfrm>
              <a:off x="7175166" y="4547607"/>
              <a:ext cx="242080" cy="46740"/>
            </a:xfrm>
            <a:custGeom>
              <a:avLst/>
              <a:gdLst/>
              <a:ahLst/>
              <a:cxnLst/>
              <a:rect l="l" t="t" r="r" b="b"/>
              <a:pathLst>
                <a:path w="9245" h="1785" extrusionOk="0">
                  <a:moveTo>
                    <a:pt x="344" y="0"/>
                  </a:moveTo>
                  <a:cubicBezTo>
                    <a:pt x="220" y="57"/>
                    <a:pt x="96" y="143"/>
                    <a:pt x="0" y="239"/>
                  </a:cubicBezTo>
                  <a:cubicBezTo>
                    <a:pt x="868" y="1164"/>
                    <a:pt x="2595" y="1784"/>
                    <a:pt x="4617" y="1784"/>
                  </a:cubicBezTo>
                  <a:cubicBezTo>
                    <a:pt x="6649" y="1784"/>
                    <a:pt x="8367" y="1164"/>
                    <a:pt x="9244" y="239"/>
                  </a:cubicBezTo>
                  <a:cubicBezTo>
                    <a:pt x="9139" y="143"/>
                    <a:pt x="9025" y="57"/>
                    <a:pt x="8891" y="0"/>
                  </a:cubicBezTo>
                  <a:cubicBezTo>
                    <a:pt x="8004" y="802"/>
                    <a:pt x="6421" y="1345"/>
                    <a:pt x="4617" y="1345"/>
                  </a:cubicBezTo>
                  <a:cubicBezTo>
                    <a:pt x="2814" y="1345"/>
                    <a:pt x="1231" y="802"/>
                    <a:pt x="34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3648;p86"/>
            <p:cNvSpPr/>
            <p:nvPr/>
          </p:nvSpPr>
          <p:spPr>
            <a:xfrm>
              <a:off x="7261838" y="4474158"/>
              <a:ext cx="68709" cy="22833"/>
            </a:xfrm>
            <a:custGeom>
              <a:avLst/>
              <a:gdLst/>
              <a:ahLst/>
              <a:cxnLst/>
              <a:rect l="l" t="t" r="r" b="b"/>
              <a:pathLst>
                <a:path w="2624" h="872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78"/>
                    <a:pt x="861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3649;p86"/>
            <p:cNvSpPr/>
            <p:nvPr/>
          </p:nvSpPr>
          <p:spPr>
            <a:xfrm>
              <a:off x="7221618" y="4291046"/>
              <a:ext cx="148914" cy="194371"/>
            </a:xfrm>
            <a:custGeom>
              <a:avLst/>
              <a:gdLst/>
              <a:ahLst/>
              <a:cxnLst/>
              <a:rect l="l" t="t" r="r" b="b"/>
              <a:pathLst>
                <a:path w="5687" h="7423" extrusionOk="0">
                  <a:moveTo>
                    <a:pt x="2843" y="1"/>
                  </a:moveTo>
                  <a:cubicBezTo>
                    <a:pt x="1460" y="1"/>
                    <a:pt x="277" y="1002"/>
                    <a:pt x="48" y="2367"/>
                  </a:cubicBezTo>
                  <a:cubicBezTo>
                    <a:pt x="20" y="2538"/>
                    <a:pt x="1" y="2710"/>
                    <a:pt x="10" y="2872"/>
                  </a:cubicBezTo>
                  <a:lnTo>
                    <a:pt x="10" y="4589"/>
                  </a:lnTo>
                  <a:cubicBezTo>
                    <a:pt x="10" y="6154"/>
                    <a:pt x="1279" y="7423"/>
                    <a:pt x="2843" y="7423"/>
                  </a:cubicBezTo>
                  <a:cubicBezTo>
                    <a:pt x="4408" y="7423"/>
                    <a:pt x="5686" y="6154"/>
                    <a:pt x="5686" y="4580"/>
                  </a:cubicBezTo>
                  <a:lnTo>
                    <a:pt x="5686" y="2872"/>
                  </a:lnTo>
                  <a:cubicBezTo>
                    <a:pt x="5686" y="2710"/>
                    <a:pt x="5667" y="2538"/>
                    <a:pt x="5639" y="2367"/>
                  </a:cubicBezTo>
                  <a:cubicBezTo>
                    <a:pt x="5410" y="1002"/>
                    <a:pt x="4227" y="1"/>
                    <a:pt x="28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3650;p86"/>
            <p:cNvSpPr/>
            <p:nvPr/>
          </p:nvSpPr>
          <p:spPr>
            <a:xfrm>
              <a:off x="7221382" y="4291046"/>
              <a:ext cx="148888" cy="194397"/>
            </a:xfrm>
            <a:custGeom>
              <a:avLst/>
              <a:gdLst/>
              <a:ahLst/>
              <a:cxnLst/>
              <a:rect l="l" t="t" r="r" b="b"/>
              <a:pathLst>
                <a:path w="5686" h="7424" extrusionOk="0">
                  <a:moveTo>
                    <a:pt x="2850" y="0"/>
                  </a:moveTo>
                  <a:cubicBezTo>
                    <a:pt x="1511" y="0"/>
                    <a:pt x="349" y="946"/>
                    <a:pt x="76" y="2262"/>
                  </a:cubicBezTo>
                  <a:cubicBezTo>
                    <a:pt x="38" y="2462"/>
                    <a:pt x="10" y="2672"/>
                    <a:pt x="10" y="2872"/>
                  </a:cubicBezTo>
                  <a:lnTo>
                    <a:pt x="10" y="3044"/>
                  </a:lnTo>
                  <a:lnTo>
                    <a:pt x="10" y="4589"/>
                  </a:lnTo>
                  <a:cubicBezTo>
                    <a:pt x="1" y="6176"/>
                    <a:pt x="1292" y="7423"/>
                    <a:pt x="2823" y="7423"/>
                  </a:cubicBezTo>
                  <a:cubicBezTo>
                    <a:pt x="2977" y="7423"/>
                    <a:pt x="3134" y="7411"/>
                    <a:pt x="3291" y="7385"/>
                  </a:cubicBezTo>
                  <a:cubicBezTo>
                    <a:pt x="1908" y="7175"/>
                    <a:pt x="887" y="5982"/>
                    <a:pt x="887" y="4589"/>
                  </a:cubicBezTo>
                  <a:lnTo>
                    <a:pt x="887" y="3378"/>
                  </a:lnTo>
                  <a:cubicBezTo>
                    <a:pt x="887" y="2949"/>
                    <a:pt x="1193" y="2586"/>
                    <a:pt x="1612" y="2519"/>
                  </a:cubicBezTo>
                  <a:cubicBezTo>
                    <a:pt x="2022" y="2443"/>
                    <a:pt x="2442" y="2405"/>
                    <a:pt x="2852" y="2405"/>
                  </a:cubicBezTo>
                  <a:cubicBezTo>
                    <a:pt x="3835" y="2405"/>
                    <a:pt x="4770" y="2596"/>
                    <a:pt x="5476" y="2949"/>
                  </a:cubicBezTo>
                  <a:lnTo>
                    <a:pt x="5686" y="3044"/>
                  </a:lnTo>
                  <a:lnTo>
                    <a:pt x="5686" y="2882"/>
                  </a:lnTo>
                  <a:cubicBezTo>
                    <a:pt x="5686" y="2710"/>
                    <a:pt x="5676" y="2538"/>
                    <a:pt x="5648" y="2367"/>
                  </a:cubicBezTo>
                  <a:cubicBezTo>
                    <a:pt x="5428" y="1022"/>
                    <a:pt x="4274" y="29"/>
                    <a:pt x="2910" y="1"/>
                  </a:cubicBezTo>
                  <a:cubicBezTo>
                    <a:pt x="2890" y="0"/>
                    <a:pt x="2870" y="0"/>
                    <a:pt x="285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3651;p86"/>
            <p:cNvSpPr/>
            <p:nvPr/>
          </p:nvSpPr>
          <p:spPr>
            <a:xfrm>
              <a:off x="7270767" y="4433755"/>
              <a:ext cx="50799" cy="17465"/>
            </a:xfrm>
            <a:custGeom>
              <a:avLst/>
              <a:gdLst/>
              <a:ahLst/>
              <a:cxnLst/>
              <a:rect l="l" t="t" r="r" b="b"/>
              <a:pathLst>
                <a:path w="1940" h="667" extrusionOk="0">
                  <a:moveTo>
                    <a:pt x="321" y="1"/>
                  </a:moveTo>
                  <a:cubicBezTo>
                    <a:pt x="149" y="1"/>
                    <a:pt x="0" y="224"/>
                    <a:pt x="156" y="380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6"/>
                  </a:cubicBezTo>
                  <a:cubicBezTo>
                    <a:pt x="979" y="666"/>
                    <a:pt x="991" y="666"/>
                    <a:pt x="1004" y="666"/>
                  </a:cubicBezTo>
                  <a:cubicBezTo>
                    <a:pt x="1286" y="666"/>
                    <a:pt x="1558" y="562"/>
                    <a:pt x="1777" y="380"/>
                  </a:cubicBezTo>
                  <a:cubicBezTo>
                    <a:pt x="1940" y="224"/>
                    <a:pt x="1788" y="1"/>
                    <a:pt x="1618" y="1"/>
                  </a:cubicBezTo>
                  <a:cubicBezTo>
                    <a:pt x="1568" y="1"/>
                    <a:pt x="1517" y="20"/>
                    <a:pt x="1472" y="65"/>
                  </a:cubicBezTo>
                  <a:cubicBezTo>
                    <a:pt x="1319" y="170"/>
                    <a:pt x="1143" y="222"/>
                    <a:pt x="968" y="222"/>
                  </a:cubicBezTo>
                  <a:cubicBezTo>
                    <a:pt x="792" y="222"/>
                    <a:pt x="618" y="170"/>
                    <a:pt x="470" y="65"/>
                  </a:cubicBezTo>
                  <a:cubicBezTo>
                    <a:pt x="423" y="20"/>
                    <a:pt x="371" y="1"/>
                    <a:pt x="32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3652;p86"/>
            <p:cNvSpPr/>
            <p:nvPr/>
          </p:nvSpPr>
          <p:spPr>
            <a:xfrm>
              <a:off x="7256104" y="439408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3653;p86"/>
            <p:cNvSpPr/>
            <p:nvPr/>
          </p:nvSpPr>
          <p:spPr>
            <a:xfrm>
              <a:off x="7324787" y="4394084"/>
              <a:ext cx="11260" cy="17151"/>
            </a:xfrm>
            <a:custGeom>
              <a:avLst/>
              <a:gdLst/>
              <a:ahLst/>
              <a:cxnLst/>
              <a:rect l="l" t="t" r="r" b="b"/>
              <a:pathLst>
                <a:path w="430" h="655" extrusionOk="0">
                  <a:moveTo>
                    <a:pt x="215" y="1"/>
                  </a:moveTo>
                  <a:cubicBezTo>
                    <a:pt x="108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6"/>
                  </a:lnTo>
                  <a:cubicBezTo>
                    <a:pt x="430" y="73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3654;p86"/>
            <p:cNvSpPr/>
            <p:nvPr/>
          </p:nvSpPr>
          <p:spPr>
            <a:xfrm>
              <a:off x="7248353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44" y="0"/>
                  </a:moveTo>
                  <a:cubicBezTo>
                    <a:pt x="741" y="0"/>
                    <a:pt x="738" y="0"/>
                    <a:pt x="735" y="0"/>
                  </a:cubicBezTo>
                  <a:lnTo>
                    <a:pt x="296" y="0"/>
                  </a:lnTo>
                  <a:cubicBezTo>
                    <a:pt x="0" y="0"/>
                    <a:pt x="0" y="430"/>
                    <a:pt x="296" y="430"/>
                  </a:cubicBezTo>
                  <a:lnTo>
                    <a:pt x="735" y="430"/>
                  </a:lnTo>
                  <a:cubicBezTo>
                    <a:pt x="1018" y="430"/>
                    <a:pt x="1021" y="0"/>
                    <a:pt x="74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3655;p86"/>
            <p:cNvSpPr/>
            <p:nvPr/>
          </p:nvSpPr>
          <p:spPr>
            <a:xfrm>
              <a:off x="7317036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35" y="0"/>
                  </a:moveTo>
                  <a:cubicBezTo>
                    <a:pt x="732" y="0"/>
                    <a:pt x="729" y="0"/>
                    <a:pt x="726" y="0"/>
                  </a:cubicBezTo>
                  <a:lnTo>
                    <a:pt x="297" y="0"/>
                  </a:lnTo>
                  <a:cubicBezTo>
                    <a:pt x="1" y="0"/>
                    <a:pt x="1" y="430"/>
                    <a:pt x="297" y="430"/>
                  </a:cubicBezTo>
                  <a:lnTo>
                    <a:pt x="726" y="430"/>
                  </a:lnTo>
                  <a:cubicBezTo>
                    <a:pt x="1018" y="430"/>
                    <a:pt x="1022" y="0"/>
                    <a:pt x="73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3656;p86"/>
            <p:cNvSpPr/>
            <p:nvPr/>
          </p:nvSpPr>
          <p:spPr>
            <a:xfrm>
              <a:off x="7266840" y="4580836"/>
              <a:ext cx="23750" cy="41975"/>
            </a:xfrm>
            <a:custGeom>
              <a:avLst/>
              <a:gdLst/>
              <a:ahLst/>
              <a:cxnLst/>
              <a:rect l="l" t="t" r="r" b="b"/>
              <a:pathLst>
                <a:path w="907" h="1603" extrusionOk="0">
                  <a:moveTo>
                    <a:pt x="0" y="0"/>
                  </a:moveTo>
                  <a:lnTo>
                    <a:pt x="458" y="1603"/>
                  </a:lnTo>
                  <a:lnTo>
                    <a:pt x="907" y="1603"/>
                  </a:lnTo>
                  <a:lnTo>
                    <a:pt x="468" y="57"/>
                  </a:lnTo>
                  <a:cubicBezTo>
                    <a:pt x="306" y="38"/>
                    <a:pt x="153" y="19"/>
                    <a:pt x="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3657;p86"/>
            <p:cNvSpPr/>
            <p:nvPr/>
          </p:nvSpPr>
          <p:spPr>
            <a:xfrm>
              <a:off x="7301797" y="4580836"/>
              <a:ext cx="24012" cy="41975"/>
            </a:xfrm>
            <a:custGeom>
              <a:avLst/>
              <a:gdLst/>
              <a:ahLst/>
              <a:cxnLst/>
              <a:rect l="l" t="t" r="r" b="b"/>
              <a:pathLst>
                <a:path w="917" h="1603" extrusionOk="0">
                  <a:moveTo>
                    <a:pt x="917" y="0"/>
                  </a:moveTo>
                  <a:lnTo>
                    <a:pt x="917" y="0"/>
                  </a:lnTo>
                  <a:cubicBezTo>
                    <a:pt x="764" y="19"/>
                    <a:pt x="602" y="38"/>
                    <a:pt x="449" y="57"/>
                  </a:cubicBezTo>
                  <a:lnTo>
                    <a:pt x="1" y="1603"/>
                  </a:lnTo>
                  <a:lnTo>
                    <a:pt x="459" y="160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3658;p86"/>
            <p:cNvSpPr/>
            <p:nvPr/>
          </p:nvSpPr>
          <p:spPr>
            <a:xfrm>
              <a:off x="7222377" y="4291046"/>
              <a:ext cx="147657" cy="66719"/>
            </a:xfrm>
            <a:custGeom>
              <a:avLst/>
              <a:gdLst/>
              <a:ahLst/>
              <a:cxnLst/>
              <a:rect l="l" t="t" r="r" b="b"/>
              <a:pathLst>
                <a:path w="5639" h="2548" extrusionOk="0">
                  <a:moveTo>
                    <a:pt x="2814" y="1"/>
                  </a:moveTo>
                  <a:cubicBezTo>
                    <a:pt x="1431" y="1"/>
                    <a:pt x="248" y="1002"/>
                    <a:pt x="19" y="2367"/>
                  </a:cubicBezTo>
                  <a:cubicBezTo>
                    <a:pt x="10" y="2433"/>
                    <a:pt x="0" y="2491"/>
                    <a:pt x="0" y="2548"/>
                  </a:cubicBezTo>
                  <a:cubicBezTo>
                    <a:pt x="735" y="2195"/>
                    <a:pt x="1727" y="1966"/>
                    <a:pt x="2814" y="1966"/>
                  </a:cubicBezTo>
                  <a:cubicBezTo>
                    <a:pt x="3902" y="1966"/>
                    <a:pt x="4894" y="2185"/>
                    <a:pt x="5638" y="2548"/>
                  </a:cubicBezTo>
                  <a:cubicBezTo>
                    <a:pt x="5629" y="2491"/>
                    <a:pt x="5629" y="2433"/>
                    <a:pt x="5610" y="2367"/>
                  </a:cubicBezTo>
                  <a:cubicBezTo>
                    <a:pt x="5381" y="1002"/>
                    <a:pt x="4198" y="1"/>
                    <a:pt x="2814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3659;p86"/>
            <p:cNvSpPr/>
            <p:nvPr/>
          </p:nvSpPr>
          <p:spPr>
            <a:xfrm>
              <a:off x="7222377" y="4291099"/>
              <a:ext cx="85206" cy="66667"/>
            </a:xfrm>
            <a:custGeom>
              <a:avLst/>
              <a:gdLst/>
              <a:ahLst/>
              <a:cxnLst/>
              <a:rect l="l" t="t" r="r" b="b"/>
              <a:pathLst>
                <a:path w="3254" h="2546" extrusionOk="0">
                  <a:moveTo>
                    <a:pt x="2799" y="0"/>
                  </a:moveTo>
                  <a:cubicBezTo>
                    <a:pt x="1441" y="0"/>
                    <a:pt x="243" y="981"/>
                    <a:pt x="19" y="2365"/>
                  </a:cubicBezTo>
                  <a:cubicBezTo>
                    <a:pt x="10" y="2431"/>
                    <a:pt x="0" y="2489"/>
                    <a:pt x="0" y="2546"/>
                  </a:cubicBezTo>
                  <a:cubicBezTo>
                    <a:pt x="296" y="2403"/>
                    <a:pt x="601" y="2288"/>
                    <a:pt x="926" y="2202"/>
                  </a:cubicBezTo>
                  <a:cubicBezTo>
                    <a:pt x="1183" y="1077"/>
                    <a:pt x="2108" y="209"/>
                    <a:pt x="3253" y="37"/>
                  </a:cubicBezTo>
                  <a:cubicBezTo>
                    <a:pt x="3101" y="12"/>
                    <a:pt x="2949" y="0"/>
                    <a:pt x="279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3660;p86"/>
          <p:cNvGrpSpPr/>
          <p:nvPr/>
        </p:nvGrpSpPr>
        <p:grpSpPr>
          <a:xfrm>
            <a:off x="10370010" y="2353547"/>
            <a:ext cx="263316" cy="354754"/>
            <a:chOff x="5358346" y="2879911"/>
            <a:chExt cx="263316" cy="354754"/>
          </a:xfrm>
        </p:grpSpPr>
        <p:sp>
          <p:nvSpPr>
            <p:cNvPr id="1523" name="Google Shape;13661;p86"/>
            <p:cNvSpPr/>
            <p:nvPr/>
          </p:nvSpPr>
          <p:spPr>
            <a:xfrm>
              <a:off x="5392805" y="3120237"/>
              <a:ext cx="194371" cy="51480"/>
            </a:xfrm>
            <a:custGeom>
              <a:avLst/>
              <a:gdLst/>
              <a:ahLst/>
              <a:cxnLst/>
              <a:rect l="l" t="t" r="r" b="b"/>
              <a:pathLst>
                <a:path w="7423" h="1966" extrusionOk="0">
                  <a:moveTo>
                    <a:pt x="869" y="0"/>
                  </a:moveTo>
                  <a:cubicBezTo>
                    <a:pt x="392" y="0"/>
                    <a:pt x="1" y="391"/>
                    <a:pt x="1" y="878"/>
                  </a:cubicBezTo>
                  <a:lnTo>
                    <a:pt x="1" y="1965"/>
                  </a:lnTo>
                  <a:lnTo>
                    <a:pt x="7423" y="1965"/>
                  </a:lnTo>
                  <a:lnTo>
                    <a:pt x="7423" y="878"/>
                  </a:lnTo>
                  <a:cubicBezTo>
                    <a:pt x="7423" y="391"/>
                    <a:pt x="7032" y="0"/>
                    <a:pt x="6555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3662;p86"/>
            <p:cNvSpPr/>
            <p:nvPr/>
          </p:nvSpPr>
          <p:spPr>
            <a:xfrm>
              <a:off x="5450020" y="2879911"/>
              <a:ext cx="79969" cy="46007"/>
            </a:xfrm>
            <a:custGeom>
              <a:avLst/>
              <a:gdLst/>
              <a:ahLst/>
              <a:cxnLst/>
              <a:rect l="l" t="t" r="r" b="b"/>
              <a:pathLst>
                <a:path w="3054" h="1757" extrusionOk="0">
                  <a:moveTo>
                    <a:pt x="868" y="1"/>
                  </a:moveTo>
                  <a:cubicBezTo>
                    <a:pt x="391" y="1"/>
                    <a:pt x="0" y="392"/>
                    <a:pt x="0" y="879"/>
                  </a:cubicBezTo>
                  <a:cubicBezTo>
                    <a:pt x="0" y="1356"/>
                    <a:pt x="391" y="1756"/>
                    <a:pt x="868" y="1756"/>
                  </a:cubicBezTo>
                  <a:lnTo>
                    <a:pt x="2185" y="1756"/>
                  </a:lnTo>
                  <a:cubicBezTo>
                    <a:pt x="2662" y="1756"/>
                    <a:pt x="3053" y="1356"/>
                    <a:pt x="3053" y="879"/>
                  </a:cubicBezTo>
                  <a:cubicBezTo>
                    <a:pt x="3053" y="392"/>
                    <a:pt x="2662" y="1"/>
                    <a:pt x="218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3663;p86"/>
            <p:cNvSpPr/>
            <p:nvPr/>
          </p:nvSpPr>
          <p:spPr>
            <a:xfrm>
              <a:off x="5358346" y="3091512"/>
              <a:ext cx="263316" cy="143153"/>
            </a:xfrm>
            <a:custGeom>
              <a:avLst/>
              <a:gdLst/>
              <a:ahLst/>
              <a:cxnLst/>
              <a:rect l="l" t="t" r="r" b="b"/>
              <a:pathLst>
                <a:path w="10056" h="5467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4808"/>
                  </a:lnTo>
                  <a:cubicBezTo>
                    <a:pt x="0" y="5171"/>
                    <a:pt x="296" y="5467"/>
                    <a:pt x="658" y="5467"/>
                  </a:cubicBezTo>
                  <a:lnTo>
                    <a:pt x="9397" y="5467"/>
                  </a:lnTo>
                  <a:cubicBezTo>
                    <a:pt x="9759" y="5467"/>
                    <a:pt x="10055" y="5171"/>
                    <a:pt x="10055" y="480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57"/>
                  </a:cubicBezTo>
                  <a:lnTo>
                    <a:pt x="6926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3664;p86"/>
            <p:cNvSpPr/>
            <p:nvPr/>
          </p:nvSpPr>
          <p:spPr>
            <a:xfrm>
              <a:off x="5358346" y="3144955"/>
              <a:ext cx="263316" cy="89710"/>
            </a:xfrm>
            <a:custGeom>
              <a:avLst/>
              <a:gdLst/>
              <a:ahLst/>
              <a:cxnLst/>
              <a:rect l="l" t="t" r="r" b="b"/>
              <a:pathLst>
                <a:path w="10056" h="3426" extrusionOk="0">
                  <a:moveTo>
                    <a:pt x="2900" y="1"/>
                  </a:moveTo>
                  <a:lnTo>
                    <a:pt x="878" y="716"/>
                  </a:lnTo>
                  <a:cubicBezTo>
                    <a:pt x="353" y="897"/>
                    <a:pt x="0" y="1394"/>
                    <a:pt x="0" y="1947"/>
                  </a:cubicBezTo>
                  <a:lnTo>
                    <a:pt x="0" y="2767"/>
                  </a:lnTo>
                  <a:cubicBezTo>
                    <a:pt x="0" y="3130"/>
                    <a:pt x="296" y="3426"/>
                    <a:pt x="658" y="3426"/>
                  </a:cubicBezTo>
                  <a:lnTo>
                    <a:pt x="9397" y="3426"/>
                  </a:lnTo>
                  <a:cubicBezTo>
                    <a:pt x="9759" y="3426"/>
                    <a:pt x="10055" y="3130"/>
                    <a:pt x="10055" y="2767"/>
                  </a:cubicBezTo>
                  <a:lnTo>
                    <a:pt x="10055" y="1947"/>
                  </a:lnTo>
                  <a:cubicBezTo>
                    <a:pt x="10055" y="1394"/>
                    <a:pt x="9702" y="897"/>
                    <a:pt x="9178" y="716"/>
                  </a:cubicBezTo>
                  <a:lnTo>
                    <a:pt x="7155" y="1"/>
                  </a:lnTo>
                  <a:cubicBezTo>
                    <a:pt x="6917" y="983"/>
                    <a:pt x="6039" y="1680"/>
                    <a:pt x="5028" y="1680"/>
                  </a:cubicBezTo>
                  <a:cubicBezTo>
                    <a:pt x="4016" y="1680"/>
                    <a:pt x="3139" y="983"/>
                    <a:pt x="290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3665;p86"/>
            <p:cNvSpPr/>
            <p:nvPr/>
          </p:nvSpPr>
          <p:spPr>
            <a:xfrm>
              <a:off x="5423546" y="3144955"/>
              <a:ext cx="132915" cy="54988"/>
            </a:xfrm>
            <a:custGeom>
              <a:avLst/>
              <a:gdLst/>
              <a:ahLst/>
              <a:cxnLst/>
              <a:rect l="l" t="t" r="r" b="b"/>
              <a:pathLst>
                <a:path w="5076" h="2100" extrusionOk="0">
                  <a:moveTo>
                    <a:pt x="410" y="1"/>
                  </a:moveTo>
                  <a:lnTo>
                    <a:pt x="0" y="144"/>
                  </a:lnTo>
                  <a:cubicBezTo>
                    <a:pt x="305" y="1298"/>
                    <a:pt x="1345" y="2099"/>
                    <a:pt x="2538" y="2099"/>
                  </a:cubicBezTo>
                  <a:cubicBezTo>
                    <a:pt x="3730" y="2099"/>
                    <a:pt x="4770" y="1298"/>
                    <a:pt x="5075" y="144"/>
                  </a:cubicBezTo>
                  <a:lnTo>
                    <a:pt x="4665" y="1"/>
                  </a:lnTo>
                  <a:cubicBezTo>
                    <a:pt x="4427" y="983"/>
                    <a:pt x="3549" y="1680"/>
                    <a:pt x="2538" y="1680"/>
                  </a:cubicBezTo>
                  <a:cubicBezTo>
                    <a:pt x="1526" y="1680"/>
                    <a:pt x="649" y="983"/>
                    <a:pt x="4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3666;p86"/>
            <p:cNvSpPr/>
            <p:nvPr/>
          </p:nvSpPr>
          <p:spPr>
            <a:xfrm>
              <a:off x="5455754" y="3091512"/>
              <a:ext cx="68736" cy="34564"/>
            </a:xfrm>
            <a:custGeom>
              <a:avLst/>
              <a:gdLst/>
              <a:ahLst/>
              <a:cxnLst/>
              <a:rect l="l" t="t" r="r" b="b"/>
              <a:pathLst>
                <a:path w="2625" h="1320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26"/>
                    <a:pt x="862" y="1319"/>
                    <a:pt x="1309" y="1319"/>
                  </a:cubicBezTo>
                  <a:cubicBezTo>
                    <a:pt x="1756" y="1319"/>
                    <a:pt x="2204" y="1226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667;p86"/>
            <p:cNvSpPr/>
            <p:nvPr/>
          </p:nvSpPr>
          <p:spPr>
            <a:xfrm>
              <a:off x="5397545" y="2994339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88" y="0"/>
                  </a:moveTo>
                  <a:lnTo>
                    <a:pt x="516" y="887"/>
                  </a:lnTo>
                  <a:cubicBezTo>
                    <a:pt x="268" y="916"/>
                    <a:pt x="68" y="1116"/>
                    <a:pt x="39" y="1364"/>
                  </a:cubicBezTo>
                  <a:cubicBezTo>
                    <a:pt x="1" y="1689"/>
                    <a:pt x="258" y="1965"/>
                    <a:pt x="583" y="1965"/>
                  </a:cubicBezTo>
                  <a:lnTo>
                    <a:pt x="697" y="1965"/>
                  </a:lnTo>
                  <a:cubicBezTo>
                    <a:pt x="812" y="3444"/>
                    <a:pt x="2042" y="4579"/>
                    <a:pt x="3531" y="4579"/>
                  </a:cubicBezTo>
                  <a:cubicBezTo>
                    <a:pt x="5009" y="4579"/>
                    <a:pt x="6240" y="3444"/>
                    <a:pt x="6354" y="1965"/>
                  </a:cubicBezTo>
                  <a:lnTo>
                    <a:pt x="6478" y="1965"/>
                  </a:lnTo>
                  <a:cubicBezTo>
                    <a:pt x="6803" y="1965"/>
                    <a:pt x="7051" y="1689"/>
                    <a:pt x="7022" y="1364"/>
                  </a:cubicBezTo>
                  <a:cubicBezTo>
                    <a:pt x="6984" y="1116"/>
                    <a:pt x="6793" y="926"/>
                    <a:pt x="6545" y="887"/>
                  </a:cubicBez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3668;p86"/>
            <p:cNvSpPr/>
            <p:nvPr/>
          </p:nvSpPr>
          <p:spPr>
            <a:xfrm>
              <a:off x="5397807" y="2982844"/>
              <a:ext cx="143651" cy="131632"/>
            </a:xfrm>
            <a:custGeom>
              <a:avLst/>
              <a:gdLst/>
              <a:ahLst/>
              <a:cxnLst/>
              <a:rect l="l" t="t" r="r" b="b"/>
              <a:pathLst>
                <a:path w="5486" h="5027" extrusionOk="0">
                  <a:moveTo>
                    <a:pt x="678" y="0"/>
                  </a:moveTo>
                  <a:lnTo>
                    <a:pt x="496" y="1326"/>
                  </a:lnTo>
                  <a:cubicBezTo>
                    <a:pt x="248" y="1355"/>
                    <a:pt x="48" y="1555"/>
                    <a:pt x="29" y="1803"/>
                  </a:cubicBezTo>
                  <a:cubicBezTo>
                    <a:pt x="0" y="2128"/>
                    <a:pt x="248" y="2404"/>
                    <a:pt x="573" y="2404"/>
                  </a:cubicBezTo>
                  <a:lnTo>
                    <a:pt x="697" y="2404"/>
                  </a:lnTo>
                  <a:cubicBezTo>
                    <a:pt x="801" y="3900"/>
                    <a:pt x="2048" y="5027"/>
                    <a:pt x="3501" y="5027"/>
                  </a:cubicBezTo>
                  <a:cubicBezTo>
                    <a:pt x="3652" y="5027"/>
                    <a:pt x="3805" y="5015"/>
                    <a:pt x="3959" y="4990"/>
                  </a:cubicBezTo>
                  <a:cubicBezTo>
                    <a:pt x="2576" y="4770"/>
                    <a:pt x="1555" y="3587"/>
                    <a:pt x="1555" y="2185"/>
                  </a:cubicBezTo>
                  <a:cubicBezTo>
                    <a:pt x="1555" y="1698"/>
                    <a:pt x="1947" y="1307"/>
                    <a:pt x="2433" y="1307"/>
                  </a:cubicBezTo>
                  <a:lnTo>
                    <a:pt x="5057" y="1307"/>
                  </a:lnTo>
                  <a:cubicBezTo>
                    <a:pt x="5295" y="130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3669;p86"/>
            <p:cNvSpPr/>
            <p:nvPr/>
          </p:nvSpPr>
          <p:spPr>
            <a:xfrm>
              <a:off x="5410035" y="3139613"/>
              <a:ext cx="28515" cy="95052"/>
            </a:xfrm>
            <a:custGeom>
              <a:avLst/>
              <a:gdLst/>
              <a:ahLst/>
              <a:cxnLst/>
              <a:rect l="l" t="t" r="r" b="b"/>
              <a:pathLst>
                <a:path w="1089" h="3630" extrusionOk="0">
                  <a:moveTo>
                    <a:pt x="916" y="1"/>
                  </a:moveTo>
                  <a:cubicBezTo>
                    <a:pt x="894" y="1"/>
                    <a:pt x="872" y="5"/>
                    <a:pt x="850" y="14"/>
                  </a:cubicBezTo>
                  <a:lnTo>
                    <a:pt x="211" y="262"/>
                  </a:lnTo>
                  <a:cubicBezTo>
                    <a:pt x="87" y="319"/>
                    <a:pt x="1" y="443"/>
                    <a:pt x="1" y="586"/>
                  </a:cubicBezTo>
                  <a:lnTo>
                    <a:pt x="1" y="3630"/>
                  </a:lnTo>
                  <a:lnTo>
                    <a:pt x="1088" y="3630"/>
                  </a:lnTo>
                  <a:lnTo>
                    <a:pt x="1088" y="176"/>
                  </a:lnTo>
                  <a:cubicBezTo>
                    <a:pt x="1088" y="76"/>
                    <a:pt x="1007" y="1"/>
                    <a:pt x="9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3670;p86"/>
            <p:cNvSpPr/>
            <p:nvPr/>
          </p:nvSpPr>
          <p:spPr>
            <a:xfrm>
              <a:off x="5464709" y="3062970"/>
              <a:ext cx="50563" cy="17334"/>
            </a:xfrm>
            <a:custGeom>
              <a:avLst/>
              <a:gdLst/>
              <a:ahLst/>
              <a:cxnLst/>
              <a:rect l="l" t="t" r="r" b="b"/>
              <a:pathLst>
                <a:path w="1931" h="662" extrusionOk="0">
                  <a:moveTo>
                    <a:pt x="311" y="0"/>
                  </a:moveTo>
                  <a:cubicBezTo>
                    <a:pt x="145" y="0"/>
                    <a:pt x="1" y="223"/>
                    <a:pt x="155" y="384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9" y="662"/>
                    <a:pt x="952" y="661"/>
                    <a:pt x="966" y="661"/>
                  </a:cubicBezTo>
                  <a:cubicBezTo>
                    <a:pt x="979" y="661"/>
                    <a:pt x="993" y="662"/>
                    <a:pt x="1006" y="662"/>
                  </a:cubicBezTo>
                  <a:cubicBezTo>
                    <a:pt x="1287" y="662"/>
                    <a:pt x="1558" y="566"/>
                    <a:pt x="1777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69"/>
                  </a:cubicBezTo>
                  <a:cubicBezTo>
                    <a:pt x="1319" y="174"/>
                    <a:pt x="1142" y="227"/>
                    <a:pt x="966" y="227"/>
                  </a:cubicBezTo>
                  <a:cubicBezTo>
                    <a:pt x="789" y="227"/>
                    <a:pt x="613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671;p86"/>
            <p:cNvSpPr/>
            <p:nvPr/>
          </p:nvSpPr>
          <p:spPr>
            <a:xfrm>
              <a:off x="5450020" y="302293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6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3672;p86"/>
            <p:cNvSpPr/>
            <p:nvPr/>
          </p:nvSpPr>
          <p:spPr>
            <a:xfrm>
              <a:off x="5518572" y="3022933"/>
              <a:ext cx="11417" cy="17125"/>
            </a:xfrm>
            <a:custGeom>
              <a:avLst/>
              <a:gdLst/>
              <a:ahLst/>
              <a:cxnLst/>
              <a:rect l="l" t="t" r="r" b="b"/>
              <a:pathLst>
                <a:path w="436" h="654" extrusionOk="0">
                  <a:moveTo>
                    <a:pt x="217" y="0"/>
                  </a:moveTo>
                  <a:cubicBezTo>
                    <a:pt x="108" y="0"/>
                    <a:pt x="1" y="72"/>
                    <a:pt x="6" y="215"/>
                  </a:cubicBezTo>
                  <a:lnTo>
                    <a:pt x="6" y="435"/>
                  </a:lnTo>
                  <a:cubicBezTo>
                    <a:pt x="6" y="559"/>
                    <a:pt x="101" y="654"/>
                    <a:pt x="216" y="654"/>
                  </a:cubicBezTo>
                  <a:cubicBezTo>
                    <a:pt x="340" y="654"/>
                    <a:pt x="435" y="559"/>
                    <a:pt x="435" y="435"/>
                  </a:cubicBezTo>
                  <a:lnTo>
                    <a:pt x="435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3673;p86"/>
            <p:cNvSpPr/>
            <p:nvPr/>
          </p:nvSpPr>
          <p:spPr>
            <a:xfrm>
              <a:off x="5398566" y="2920131"/>
              <a:ext cx="183112" cy="111443"/>
            </a:xfrm>
            <a:custGeom>
              <a:avLst/>
              <a:gdLst/>
              <a:ahLst/>
              <a:cxnLst/>
              <a:rect l="l" t="t" r="r" b="b"/>
              <a:pathLst>
                <a:path w="6993" h="4256" extrusionOk="0">
                  <a:moveTo>
                    <a:pt x="4167" y="1"/>
                  </a:moveTo>
                  <a:cubicBezTo>
                    <a:pt x="4162" y="1"/>
                    <a:pt x="4156" y="1"/>
                    <a:pt x="4150" y="1"/>
                  </a:cubicBezTo>
                  <a:lnTo>
                    <a:pt x="2833" y="1"/>
                  </a:lnTo>
                  <a:cubicBezTo>
                    <a:pt x="1269" y="1"/>
                    <a:pt x="0" y="1270"/>
                    <a:pt x="0" y="2834"/>
                  </a:cubicBezTo>
                  <a:lnTo>
                    <a:pt x="0" y="4256"/>
                  </a:lnTo>
                  <a:cubicBezTo>
                    <a:pt x="0" y="3950"/>
                    <a:pt x="248" y="3712"/>
                    <a:pt x="553" y="3712"/>
                  </a:cubicBezTo>
                  <a:cubicBezTo>
                    <a:pt x="611" y="3712"/>
                    <a:pt x="658" y="3664"/>
                    <a:pt x="658" y="3597"/>
                  </a:cubicBezTo>
                  <a:lnTo>
                    <a:pt x="658" y="3492"/>
                  </a:lnTo>
                  <a:cubicBezTo>
                    <a:pt x="658" y="3368"/>
                    <a:pt x="754" y="3273"/>
                    <a:pt x="878" y="3273"/>
                  </a:cubicBezTo>
                  <a:lnTo>
                    <a:pt x="3749" y="3273"/>
                  </a:lnTo>
                  <a:cubicBezTo>
                    <a:pt x="3864" y="3273"/>
                    <a:pt x="3978" y="3225"/>
                    <a:pt x="4064" y="3149"/>
                  </a:cubicBezTo>
                  <a:lnTo>
                    <a:pt x="4541" y="2672"/>
                  </a:lnTo>
                  <a:cubicBezTo>
                    <a:pt x="4584" y="2626"/>
                    <a:pt x="4639" y="2605"/>
                    <a:pt x="4694" y="2605"/>
                  </a:cubicBezTo>
                  <a:cubicBezTo>
                    <a:pt x="4788" y="2605"/>
                    <a:pt x="4880" y="2665"/>
                    <a:pt x="4904" y="2767"/>
                  </a:cubicBezTo>
                  <a:lnTo>
                    <a:pt x="4989" y="3101"/>
                  </a:lnTo>
                  <a:cubicBezTo>
                    <a:pt x="5008" y="3206"/>
                    <a:pt x="5094" y="3273"/>
                    <a:pt x="5199" y="3273"/>
                  </a:cubicBezTo>
                  <a:lnTo>
                    <a:pt x="6125" y="3273"/>
                  </a:lnTo>
                  <a:cubicBezTo>
                    <a:pt x="6239" y="3273"/>
                    <a:pt x="6344" y="3368"/>
                    <a:pt x="6344" y="3492"/>
                  </a:cubicBezTo>
                  <a:lnTo>
                    <a:pt x="6344" y="3597"/>
                  </a:lnTo>
                  <a:cubicBezTo>
                    <a:pt x="6335" y="3655"/>
                    <a:pt x="6382" y="3702"/>
                    <a:pt x="6449" y="3712"/>
                  </a:cubicBezTo>
                  <a:cubicBezTo>
                    <a:pt x="6455" y="3712"/>
                    <a:pt x="6460" y="3712"/>
                    <a:pt x="6466" y="3712"/>
                  </a:cubicBezTo>
                  <a:cubicBezTo>
                    <a:pt x="6754" y="3712"/>
                    <a:pt x="6993" y="3956"/>
                    <a:pt x="6993" y="4256"/>
                  </a:cubicBezTo>
                  <a:lnTo>
                    <a:pt x="6993" y="2834"/>
                  </a:lnTo>
                  <a:cubicBezTo>
                    <a:pt x="6993" y="1275"/>
                    <a:pt x="5724" y="1"/>
                    <a:pt x="41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3674;p86"/>
            <p:cNvSpPr/>
            <p:nvPr/>
          </p:nvSpPr>
          <p:spPr>
            <a:xfrm>
              <a:off x="5455754" y="2921126"/>
              <a:ext cx="125924" cy="73239"/>
            </a:xfrm>
            <a:custGeom>
              <a:avLst/>
              <a:gdLst/>
              <a:ahLst/>
              <a:cxnLst/>
              <a:rect l="l" t="t" r="r" b="b"/>
              <a:pathLst>
                <a:path w="4809" h="2797" extrusionOk="0">
                  <a:moveTo>
                    <a:pt x="2405" y="1"/>
                  </a:moveTo>
                  <a:cubicBezTo>
                    <a:pt x="1489" y="135"/>
                    <a:pt x="707" y="707"/>
                    <a:pt x="296" y="1527"/>
                  </a:cubicBezTo>
                  <a:cubicBezTo>
                    <a:pt x="1" y="2109"/>
                    <a:pt x="430" y="2796"/>
                    <a:pt x="1079" y="2796"/>
                  </a:cubicBezTo>
                  <a:lnTo>
                    <a:pt x="2185" y="2796"/>
                  </a:lnTo>
                  <a:lnTo>
                    <a:pt x="2347" y="2634"/>
                  </a:lnTo>
                  <a:cubicBezTo>
                    <a:pt x="2393" y="2588"/>
                    <a:pt x="2449" y="2567"/>
                    <a:pt x="2503" y="2567"/>
                  </a:cubicBezTo>
                  <a:cubicBezTo>
                    <a:pt x="2597" y="2567"/>
                    <a:pt x="2686" y="2630"/>
                    <a:pt x="2710" y="2739"/>
                  </a:cubicBezTo>
                  <a:lnTo>
                    <a:pt x="2729" y="2796"/>
                  </a:lnTo>
                  <a:lnTo>
                    <a:pt x="4809" y="2796"/>
                  </a:lnTo>
                  <a:cubicBezTo>
                    <a:pt x="4799" y="1403"/>
                    <a:pt x="3778" y="211"/>
                    <a:pt x="2405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675;p86"/>
            <p:cNvSpPr/>
            <p:nvPr/>
          </p:nvSpPr>
          <p:spPr>
            <a:xfrm>
              <a:off x="5410035" y="3144222"/>
              <a:ext cx="11286" cy="90443"/>
            </a:xfrm>
            <a:custGeom>
              <a:avLst/>
              <a:gdLst/>
              <a:ahLst/>
              <a:cxnLst/>
              <a:rect l="l" t="t" r="r" b="b"/>
              <a:pathLst>
                <a:path w="431" h="3454" extrusionOk="0">
                  <a:moveTo>
                    <a:pt x="430" y="0"/>
                  </a:moveTo>
                  <a:lnTo>
                    <a:pt x="211" y="86"/>
                  </a:lnTo>
                  <a:cubicBezTo>
                    <a:pt x="87" y="143"/>
                    <a:pt x="1" y="267"/>
                    <a:pt x="1" y="410"/>
                  </a:cubicBezTo>
                  <a:lnTo>
                    <a:pt x="1" y="3454"/>
                  </a:lnTo>
                  <a:lnTo>
                    <a:pt x="430" y="3454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3676;p86"/>
            <p:cNvSpPr/>
            <p:nvPr/>
          </p:nvSpPr>
          <p:spPr>
            <a:xfrm>
              <a:off x="5541431" y="3139613"/>
              <a:ext cx="28751" cy="95052"/>
            </a:xfrm>
            <a:custGeom>
              <a:avLst/>
              <a:gdLst/>
              <a:ahLst/>
              <a:cxnLst/>
              <a:rect l="l" t="t" r="r" b="b"/>
              <a:pathLst>
                <a:path w="1098" h="3630" extrusionOk="0">
                  <a:moveTo>
                    <a:pt x="178" y="1"/>
                  </a:moveTo>
                  <a:cubicBezTo>
                    <a:pt x="82" y="1"/>
                    <a:pt x="1" y="76"/>
                    <a:pt x="1" y="176"/>
                  </a:cubicBezTo>
                  <a:lnTo>
                    <a:pt x="1" y="3630"/>
                  </a:lnTo>
                  <a:lnTo>
                    <a:pt x="1098" y="3630"/>
                  </a:lnTo>
                  <a:lnTo>
                    <a:pt x="1098" y="586"/>
                  </a:lnTo>
                  <a:cubicBezTo>
                    <a:pt x="1098" y="443"/>
                    <a:pt x="1012" y="319"/>
                    <a:pt x="879" y="262"/>
                  </a:cubicBezTo>
                  <a:lnTo>
                    <a:pt x="249" y="14"/>
                  </a:lnTo>
                  <a:cubicBezTo>
                    <a:pt x="225" y="5"/>
                    <a:pt x="201" y="1"/>
                    <a:pt x="178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3677;p86"/>
            <p:cNvSpPr/>
            <p:nvPr/>
          </p:nvSpPr>
          <p:spPr>
            <a:xfrm>
              <a:off x="5558687" y="3144222"/>
              <a:ext cx="11260" cy="90443"/>
            </a:xfrm>
            <a:custGeom>
              <a:avLst/>
              <a:gdLst/>
              <a:ahLst/>
              <a:cxnLst/>
              <a:rect l="l" t="t" r="r" b="b"/>
              <a:pathLst>
                <a:path w="430" h="3454" extrusionOk="0">
                  <a:moveTo>
                    <a:pt x="0" y="0"/>
                  </a:moveTo>
                  <a:lnTo>
                    <a:pt x="0" y="3454"/>
                  </a:lnTo>
                  <a:lnTo>
                    <a:pt x="429" y="3454"/>
                  </a:lnTo>
                  <a:lnTo>
                    <a:pt x="429" y="410"/>
                  </a:lnTo>
                  <a:cubicBezTo>
                    <a:pt x="429" y="267"/>
                    <a:pt x="344" y="143"/>
                    <a:pt x="220" y="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3678;p86"/>
            <p:cNvSpPr/>
            <p:nvPr/>
          </p:nvSpPr>
          <p:spPr>
            <a:xfrm>
              <a:off x="5410035" y="3177425"/>
              <a:ext cx="28515" cy="17282"/>
            </a:xfrm>
            <a:custGeom>
              <a:avLst/>
              <a:gdLst/>
              <a:ahLst/>
              <a:cxnLst/>
              <a:rect l="l" t="t" r="r" b="b"/>
              <a:pathLst>
                <a:path w="1089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88" y="65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3679;p86"/>
            <p:cNvSpPr/>
            <p:nvPr/>
          </p:nvSpPr>
          <p:spPr>
            <a:xfrm>
              <a:off x="5410035" y="3177425"/>
              <a:ext cx="11286" cy="17282"/>
            </a:xfrm>
            <a:custGeom>
              <a:avLst/>
              <a:gdLst/>
              <a:ahLst/>
              <a:cxnLst/>
              <a:rect l="l" t="t" r="r" b="b"/>
              <a:pathLst>
                <a:path w="431" h="660" extrusionOk="0">
                  <a:moveTo>
                    <a:pt x="1" y="1"/>
                  </a:moveTo>
                  <a:lnTo>
                    <a:pt x="1" y="659"/>
                  </a:lnTo>
                  <a:lnTo>
                    <a:pt x="430" y="659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3680;p86"/>
            <p:cNvSpPr/>
            <p:nvPr/>
          </p:nvSpPr>
          <p:spPr>
            <a:xfrm>
              <a:off x="5541431" y="3177425"/>
              <a:ext cx="28751" cy="17282"/>
            </a:xfrm>
            <a:custGeom>
              <a:avLst/>
              <a:gdLst/>
              <a:ahLst/>
              <a:cxnLst/>
              <a:rect l="l" t="t" r="r" b="b"/>
              <a:pathLst>
                <a:path w="1098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98" y="659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3681;p86"/>
            <p:cNvSpPr/>
            <p:nvPr/>
          </p:nvSpPr>
          <p:spPr>
            <a:xfrm>
              <a:off x="5558687" y="3177425"/>
              <a:ext cx="11495" cy="17282"/>
            </a:xfrm>
            <a:custGeom>
              <a:avLst/>
              <a:gdLst/>
              <a:ahLst/>
              <a:cxnLst/>
              <a:rect l="l" t="t" r="r" b="b"/>
              <a:pathLst>
                <a:path w="43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439" y="659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3682;p86"/>
          <p:cNvGrpSpPr/>
          <p:nvPr/>
        </p:nvGrpSpPr>
        <p:grpSpPr>
          <a:xfrm>
            <a:off x="13073114" y="2819378"/>
            <a:ext cx="263316" cy="354807"/>
            <a:chOff x="8061450" y="3345742"/>
            <a:chExt cx="263316" cy="354807"/>
          </a:xfrm>
        </p:grpSpPr>
        <p:sp>
          <p:nvSpPr>
            <p:cNvPr id="1545" name="Google Shape;13683;p86"/>
            <p:cNvSpPr/>
            <p:nvPr/>
          </p:nvSpPr>
          <p:spPr>
            <a:xfrm>
              <a:off x="8075956" y="3345794"/>
              <a:ext cx="234591" cy="303039"/>
            </a:xfrm>
            <a:custGeom>
              <a:avLst/>
              <a:gdLst/>
              <a:ahLst/>
              <a:cxnLst/>
              <a:rect l="l" t="t" r="r" b="b"/>
              <a:pathLst>
                <a:path w="8959" h="11573" extrusionOk="0">
                  <a:moveTo>
                    <a:pt x="4502" y="1"/>
                  </a:moveTo>
                  <a:cubicBezTo>
                    <a:pt x="4496" y="1"/>
                    <a:pt x="4490" y="1"/>
                    <a:pt x="4484" y="1"/>
                  </a:cubicBezTo>
                  <a:cubicBezTo>
                    <a:pt x="2271" y="1"/>
                    <a:pt x="449" y="1718"/>
                    <a:pt x="325" y="3922"/>
                  </a:cubicBezTo>
                  <a:lnTo>
                    <a:pt x="124" y="7423"/>
                  </a:lnTo>
                  <a:cubicBezTo>
                    <a:pt x="0" y="9674"/>
                    <a:pt x="1794" y="11573"/>
                    <a:pt x="4055" y="11573"/>
                  </a:cubicBezTo>
                  <a:lnTo>
                    <a:pt x="4904" y="11573"/>
                  </a:lnTo>
                  <a:cubicBezTo>
                    <a:pt x="7165" y="11573"/>
                    <a:pt x="8958" y="9674"/>
                    <a:pt x="8834" y="7423"/>
                  </a:cubicBezTo>
                  <a:lnTo>
                    <a:pt x="8634" y="3922"/>
                  </a:lnTo>
                  <a:cubicBezTo>
                    <a:pt x="8510" y="1724"/>
                    <a:pt x="6698" y="1"/>
                    <a:pt x="450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3684;p86"/>
            <p:cNvSpPr/>
            <p:nvPr/>
          </p:nvSpPr>
          <p:spPr>
            <a:xfrm>
              <a:off x="8158884" y="3345742"/>
              <a:ext cx="151166" cy="301599"/>
            </a:xfrm>
            <a:custGeom>
              <a:avLst/>
              <a:gdLst/>
              <a:ahLst/>
              <a:cxnLst/>
              <a:rect l="l" t="t" r="r" b="b"/>
              <a:pathLst>
                <a:path w="5773" h="11518" extrusionOk="0">
                  <a:moveTo>
                    <a:pt x="1291" y="1"/>
                  </a:moveTo>
                  <a:cubicBezTo>
                    <a:pt x="853" y="1"/>
                    <a:pt x="417" y="70"/>
                    <a:pt x="0" y="213"/>
                  </a:cubicBezTo>
                  <a:lnTo>
                    <a:pt x="0" y="661"/>
                  </a:lnTo>
                  <a:cubicBezTo>
                    <a:pt x="0" y="1377"/>
                    <a:pt x="582" y="1968"/>
                    <a:pt x="1307" y="1968"/>
                  </a:cubicBezTo>
                  <a:lnTo>
                    <a:pt x="1966" y="1968"/>
                  </a:lnTo>
                  <a:cubicBezTo>
                    <a:pt x="2204" y="1968"/>
                    <a:pt x="2405" y="2159"/>
                    <a:pt x="2405" y="2407"/>
                  </a:cubicBezTo>
                  <a:lnTo>
                    <a:pt x="2405" y="11517"/>
                  </a:lnTo>
                  <a:cubicBezTo>
                    <a:pt x="4370" y="11174"/>
                    <a:pt x="5772" y="9419"/>
                    <a:pt x="5658" y="7425"/>
                  </a:cubicBezTo>
                  <a:lnTo>
                    <a:pt x="5467" y="4038"/>
                  </a:lnTo>
                  <a:cubicBezTo>
                    <a:pt x="5362" y="2206"/>
                    <a:pt x="4122" y="604"/>
                    <a:pt x="2347" y="136"/>
                  </a:cubicBezTo>
                  <a:cubicBezTo>
                    <a:pt x="2001" y="47"/>
                    <a:pt x="1646" y="1"/>
                    <a:pt x="129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3685;p86"/>
            <p:cNvSpPr/>
            <p:nvPr/>
          </p:nvSpPr>
          <p:spPr>
            <a:xfrm>
              <a:off x="8061450" y="3545900"/>
              <a:ext cx="263316" cy="154649"/>
            </a:xfrm>
            <a:custGeom>
              <a:avLst/>
              <a:gdLst/>
              <a:ahLst/>
              <a:cxnLst/>
              <a:rect l="l" t="t" r="r" b="b"/>
              <a:pathLst>
                <a:path w="10056" h="5906" extrusionOk="0">
                  <a:moveTo>
                    <a:pt x="3721" y="0"/>
                  </a:moveTo>
                  <a:lnTo>
                    <a:pt x="3721" y="1135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9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7" y="5905"/>
                    <a:pt x="659" y="5905"/>
                  </a:cubicBezTo>
                  <a:lnTo>
                    <a:pt x="9398" y="5905"/>
                  </a:lnTo>
                  <a:cubicBezTo>
                    <a:pt x="9760" y="5905"/>
                    <a:pt x="10056" y="5610"/>
                    <a:pt x="10056" y="5247"/>
                  </a:cubicBezTo>
                  <a:lnTo>
                    <a:pt x="10056" y="3988"/>
                  </a:lnTo>
                  <a:cubicBezTo>
                    <a:pt x="1005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45" y="1498"/>
                    <a:pt x="6345" y="113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3686;p86"/>
            <p:cNvSpPr/>
            <p:nvPr/>
          </p:nvSpPr>
          <p:spPr>
            <a:xfrm>
              <a:off x="8061711" y="3604842"/>
              <a:ext cx="263055" cy="95706"/>
            </a:xfrm>
            <a:custGeom>
              <a:avLst/>
              <a:gdLst/>
              <a:ahLst/>
              <a:cxnLst/>
              <a:rect l="l" t="t" r="r" b="b"/>
              <a:pathLst>
                <a:path w="10046" h="3655" extrusionOk="0">
                  <a:moveTo>
                    <a:pt x="2290" y="1"/>
                  </a:moveTo>
                  <a:lnTo>
                    <a:pt x="869" y="497"/>
                  </a:lnTo>
                  <a:cubicBezTo>
                    <a:pt x="344" y="688"/>
                    <a:pt x="0" y="1184"/>
                    <a:pt x="0" y="1737"/>
                  </a:cubicBezTo>
                  <a:lnTo>
                    <a:pt x="0" y="2996"/>
                  </a:lnTo>
                  <a:cubicBezTo>
                    <a:pt x="0" y="3359"/>
                    <a:pt x="287" y="3654"/>
                    <a:pt x="649" y="3654"/>
                  </a:cubicBezTo>
                  <a:lnTo>
                    <a:pt x="9388" y="3654"/>
                  </a:lnTo>
                  <a:cubicBezTo>
                    <a:pt x="9750" y="3654"/>
                    <a:pt x="10046" y="3359"/>
                    <a:pt x="10046" y="2996"/>
                  </a:cubicBezTo>
                  <a:lnTo>
                    <a:pt x="10046" y="1737"/>
                  </a:lnTo>
                  <a:cubicBezTo>
                    <a:pt x="10046" y="1184"/>
                    <a:pt x="9693" y="688"/>
                    <a:pt x="9168" y="497"/>
                  </a:cubicBezTo>
                  <a:lnTo>
                    <a:pt x="7747" y="1"/>
                  </a:lnTo>
                  <a:cubicBezTo>
                    <a:pt x="7184" y="1122"/>
                    <a:pt x="6101" y="1682"/>
                    <a:pt x="5018" y="1682"/>
                  </a:cubicBezTo>
                  <a:cubicBezTo>
                    <a:pt x="3936" y="1682"/>
                    <a:pt x="2853" y="1122"/>
                    <a:pt x="229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3687;p86"/>
            <p:cNvSpPr/>
            <p:nvPr/>
          </p:nvSpPr>
          <p:spPr>
            <a:xfrm>
              <a:off x="8110913" y="3604842"/>
              <a:ext cx="164651" cy="55486"/>
            </a:xfrm>
            <a:custGeom>
              <a:avLst/>
              <a:gdLst/>
              <a:ahLst/>
              <a:cxnLst/>
              <a:rect l="l" t="t" r="r" b="b"/>
              <a:pathLst>
                <a:path w="6288" h="2119" extrusionOk="0">
                  <a:moveTo>
                    <a:pt x="411" y="1"/>
                  </a:moveTo>
                  <a:lnTo>
                    <a:pt x="1" y="144"/>
                  </a:lnTo>
                  <a:cubicBezTo>
                    <a:pt x="635" y="1460"/>
                    <a:pt x="1890" y="2119"/>
                    <a:pt x="3144" y="2119"/>
                  </a:cubicBezTo>
                  <a:cubicBezTo>
                    <a:pt x="4399" y="2119"/>
                    <a:pt x="5653" y="1460"/>
                    <a:pt x="6288" y="144"/>
                  </a:cubicBezTo>
                  <a:lnTo>
                    <a:pt x="5868" y="1"/>
                  </a:lnTo>
                  <a:cubicBezTo>
                    <a:pt x="5305" y="1122"/>
                    <a:pt x="4222" y="1682"/>
                    <a:pt x="3139" y="1682"/>
                  </a:cubicBezTo>
                  <a:cubicBezTo>
                    <a:pt x="2057" y="1682"/>
                    <a:pt x="974" y="1122"/>
                    <a:pt x="41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3688;p86"/>
            <p:cNvSpPr/>
            <p:nvPr/>
          </p:nvSpPr>
          <p:spPr>
            <a:xfrm>
              <a:off x="8158884" y="3545900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0"/>
                  </a:moveTo>
                  <a:lnTo>
                    <a:pt x="0" y="601"/>
                  </a:lnTo>
                  <a:cubicBezTo>
                    <a:pt x="415" y="787"/>
                    <a:pt x="864" y="880"/>
                    <a:pt x="1312" y="880"/>
                  </a:cubicBezTo>
                  <a:cubicBezTo>
                    <a:pt x="1761" y="880"/>
                    <a:pt x="2209" y="787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3689;p86"/>
            <p:cNvSpPr/>
            <p:nvPr/>
          </p:nvSpPr>
          <p:spPr>
            <a:xfrm>
              <a:off x="8100937" y="3408743"/>
              <a:ext cx="184630" cy="148678"/>
            </a:xfrm>
            <a:custGeom>
              <a:avLst/>
              <a:gdLst/>
              <a:ahLst/>
              <a:cxnLst/>
              <a:rect l="l" t="t" r="r" b="b"/>
              <a:pathLst>
                <a:path w="7051" h="5678" extrusionOk="0">
                  <a:moveTo>
                    <a:pt x="2433" y="1"/>
                  </a:moveTo>
                  <a:cubicBezTo>
                    <a:pt x="1584" y="1"/>
                    <a:pt x="897" y="688"/>
                    <a:pt x="906" y="1527"/>
                  </a:cubicBezTo>
                  <a:lnTo>
                    <a:pt x="906" y="1670"/>
                  </a:lnTo>
                  <a:cubicBezTo>
                    <a:pt x="906" y="1832"/>
                    <a:pt x="773" y="1966"/>
                    <a:pt x="601" y="1966"/>
                  </a:cubicBezTo>
                  <a:cubicBezTo>
                    <a:pt x="595" y="1966"/>
                    <a:pt x="589" y="1966"/>
                    <a:pt x="582" y="1966"/>
                  </a:cubicBezTo>
                  <a:cubicBezTo>
                    <a:pt x="304" y="1966"/>
                    <a:pt x="66" y="2173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11" y="4532"/>
                    <a:pt x="2042" y="5677"/>
                    <a:pt x="3520" y="5677"/>
                  </a:cubicBezTo>
                  <a:cubicBezTo>
                    <a:pt x="5009" y="5677"/>
                    <a:pt x="6239" y="4532"/>
                    <a:pt x="6354" y="3054"/>
                  </a:cubicBezTo>
                  <a:lnTo>
                    <a:pt x="6468" y="3054"/>
                  </a:lnTo>
                  <a:cubicBezTo>
                    <a:pt x="6793" y="3054"/>
                    <a:pt x="7050" y="2777"/>
                    <a:pt x="7012" y="2453"/>
                  </a:cubicBezTo>
                  <a:cubicBezTo>
                    <a:pt x="6975" y="2173"/>
                    <a:pt x="6737" y="1966"/>
                    <a:pt x="6458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277" y="1966"/>
                    <a:pt x="6144" y="1832"/>
                    <a:pt x="6144" y="1670"/>
                  </a:cubicBezTo>
                  <a:lnTo>
                    <a:pt x="6144" y="1527"/>
                  </a:lnTo>
                  <a:cubicBezTo>
                    <a:pt x="6144" y="678"/>
                    <a:pt x="5457" y="1"/>
                    <a:pt x="4618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3690;p86"/>
            <p:cNvSpPr/>
            <p:nvPr/>
          </p:nvSpPr>
          <p:spPr>
            <a:xfrm>
              <a:off x="8153149" y="3460642"/>
              <a:ext cx="11495" cy="17073"/>
            </a:xfrm>
            <a:custGeom>
              <a:avLst/>
              <a:gdLst/>
              <a:ahLst/>
              <a:cxnLst/>
              <a:rect l="l" t="t" r="r" b="b"/>
              <a:pathLst>
                <a:path w="439" h="652" extrusionOk="0">
                  <a:moveTo>
                    <a:pt x="219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32"/>
                  </a:lnTo>
                  <a:cubicBezTo>
                    <a:pt x="0" y="556"/>
                    <a:pt x="95" y="652"/>
                    <a:pt x="219" y="652"/>
                  </a:cubicBezTo>
                  <a:cubicBezTo>
                    <a:pt x="343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3691;p86"/>
            <p:cNvSpPr/>
            <p:nvPr/>
          </p:nvSpPr>
          <p:spPr>
            <a:xfrm>
              <a:off x="8221833" y="346064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3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3692;p86"/>
            <p:cNvSpPr/>
            <p:nvPr/>
          </p:nvSpPr>
          <p:spPr>
            <a:xfrm>
              <a:off x="8167368" y="3500181"/>
              <a:ext cx="51480" cy="23017"/>
            </a:xfrm>
            <a:custGeom>
              <a:avLst/>
              <a:gdLst/>
              <a:ahLst/>
              <a:cxnLst/>
              <a:rect l="l" t="t" r="r" b="b"/>
              <a:pathLst>
                <a:path w="1966" h="879" extrusionOk="0">
                  <a:moveTo>
                    <a:pt x="173" y="0"/>
                  </a:moveTo>
                  <a:cubicBezTo>
                    <a:pt x="77" y="0"/>
                    <a:pt x="1" y="86"/>
                    <a:pt x="20" y="182"/>
                  </a:cubicBezTo>
                  <a:cubicBezTo>
                    <a:pt x="115" y="573"/>
                    <a:pt x="516" y="878"/>
                    <a:pt x="983" y="878"/>
                  </a:cubicBezTo>
                  <a:cubicBezTo>
                    <a:pt x="1460" y="878"/>
                    <a:pt x="1852" y="582"/>
                    <a:pt x="1947" y="182"/>
                  </a:cubicBezTo>
                  <a:cubicBezTo>
                    <a:pt x="1966" y="86"/>
                    <a:pt x="1890" y="0"/>
                    <a:pt x="1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3693;p86"/>
            <p:cNvSpPr/>
            <p:nvPr/>
          </p:nvSpPr>
          <p:spPr>
            <a:xfrm>
              <a:off x="8119659" y="3358494"/>
              <a:ext cx="63970" cy="28385"/>
            </a:xfrm>
            <a:custGeom>
              <a:avLst/>
              <a:gdLst/>
              <a:ahLst/>
              <a:cxnLst/>
              <a:rect l="l" t="t" r="r" b="b"/>
              <a:pathLst>
                <a:path w="2443" h="1084" extrusionOk="0">
                  <a:moveTo>
                    <a:pt x="704" y="1"/>
                  </a:moveTo>
                  <a:cubicBezTo>
                    <a:pt x="507" y="1"/>
                    <a:pt x="309" y="30"/>
                    <a:pt x="115" y="88"/>
                  </a:cubicBezTo>
                  <a:cubicBezTo>
                    <a:pt x="39" y="117"/>
                    <a:pt x="1" y="222"/>
                    <a:pt x="58" y="298"/>
                  </a:cubicBezTo>
                  <a:cubicBezTo>
                    <a:pt x="482" y="803"/>
                    <a:pt x="1103" y="1083"/>
                    <a:pt x="1744" y="1083"/>
                  </a:cubicBezTo>
                  <a:cubicBezTo>
                    <a:pt x="1938" y="1083"/>
                    <a:pt x="2135" y="1057"/>
                    <a:pt x="2328" y="1004"/>
                  </a:cubicBezTo>
                  <a:cubicBezTo>
                    <a:pt x="2414" y="966"/>
                    <a:pt x="2443" y="870"/>
                    <a:pt x="2395" y="794"/>
                  </a:cubicBezTo>
                  <a:cubicBezTo>
                    <a:pt x="2128" y="460"/>
                    <a:pt x="1766" y="222"/>
                    <a:pt x="1355" y="107"/>
                  </a:cubicBezTo>
                  <a:cubicBezTo>
                    <a:pt x="1144" y="37"/>
                    <a:pt x="924" y="1"/>
                    <a:pt x="70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3694;p86"/>
            <p:cNvSpPr/>
            <p:nvPr/>
          </p:nvSpPr>
          <p:spPr>
            <a:xfrm>
              <a:off x="8202587" y="3358494"/>
              <a:ext cx="63996" cy="28385"/>
            </a:xfrm>
            <a:custGeom>
              <a:avLst/>
              <a:gdLst/>
              <a:ahLst/>
              <a:cxnLst/>
              <a:rect l="l" t="t" r="r" b="b"/>
              <a:pathLst>
                <a:path w="2444" h="1084" extrusionOk="0">
                  <a:moveTo>
                    <a:pt x="1740" y="1"/>
                  </a:moveTo>
                  <a:cubicBezTo>
                    <a:pt x="1519" y="1"/>
                    <a:pt x="1300" y="37"/>
                    <a:pt x="1088" y="107"/>
                  </a:cubicBezTo>
                  <a:cubicBezTo>
                    <a:pt x="678" y="222"/>
                    <a:pt x="316" y="460"/>
                    <a:pt x="58" y="794"/>
                  </a:cubicBezTo>
                  <a:cubicBezTo>
                    <a:pt x="1" y="870"/>
                    <a:pt x="39" y="966"/>
                    <a:pt x="115" y="1004"/>
                  </a:cubicBezTo>
                  <a:cubicBezTo>
                    <a:pt x="309" y="1057"/>
                    <a:pt x="505" y="1083"/>
                    <a:pt x="700" y="1083"/>
                  </a:cubicBezTo>
                  <a:cubicBezTo>
                    <a:pt x="1341" y="1083"/>
                    <a:pt x="1964" y="803"/>
                    <a:pt x="2395" y="298"/>
                  </a:cubicBezTo>
                  <a:cubicBezTo>
                    <a:pt x="2443" y="222"/>
                    <a:pt x="2415" y="117"/>
                    <a:pt x="2329" y="88"/>
                  </a:cubicBezTo>
                  <a:cubicBezTo>
                    <a:pt x="2135" y="30"/>
                    <a:pt x="1937" y="1"/>
                    <a:pt x="174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3695;p86"/>
            <p:cNvSpPr/>
            <p:nvPr/>
          </p:nvSpPr>
          <p:spPr>
            <a:xfrm>
              <a:off x="8100937" y="3408743"/>
              <a:ext cx="120922" cy="148652"/>
            </a:xfrm>
            <a:custGeom>
              <a:avLst/>
              <a:gdLst/>
              <a:ahLst/>
              <a:cxnLst/>
              <a:rect l="l" t="t" r="r" b="b"/>
              <a:pathLst>
                <a:path w="4618" h="5677" extrusionOk="0">
                  <a:moveTo>
                    <a:pt x="2433" y="1"/>
                  </a:moveTo>
                  <a:cubicBezTo>
                    <a:pt x="1584" y="1"/>
                    <a:pt x="897" y="678"/>
                    <a:pt x="906" y="1527"/>
                  </a:cubicBezTo>
                  <a:lnTo>
                    <a:pt x="906" y="1670"/>
                  </a:lnTo>
                  <a:cubicBezTo>
                    <a:pt x="897" y="1832"/>
                    <a:pt x="763" y="1966"/>
                    <a:pt x="601" y="1966"/>
                  </a:cubicBezTo>
                  <a:cubicBezTo>
                    <a:pt x="315" y="1966"/>
                    <a:pt x="67" y="2176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59" y="5639"/>
                  </a:cubicBezTo>
                  <a:cubicBezTo>
                    <a:pt x="2576" y="5429"/>
                    <a:pt x="1555" y="4237"/>
                    <a:pt x="1555" y="2844"/>
                  </a:cubicBezTo>
                  <a:lnTo>
                    <a:pt x="1555" y="1308"/>
                  </a:lnTo>
                  <a:cubicBezTo>
                    <a:pt x="1555" y="821"/>
                    <a:pt x="1946" y="430"/>
                    <a:pt x="2433" y="430"/>
                  </a:cubicBezTo>
                  <a:lnTo>
                    <a:pt x="4179" y="430"/>
                  </a:lnTo>
                  <a:cubicBezTo>
                    <a:pt x="4417" y="430"/>
                    <a:pt x="4618" y="239"/>
                    <a:pt x="4618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3696;p86"/>
            <p:cNvSpPr/>
            <p:nvPr/>
          </p:nvSpPr>
          <p:spPr>
            <a:xfrm>
              <a:off x="8145137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747" y="1"/>
                  </a:moveTo>
                  <a:cubicBezTo>
                    <a:pt x="729" y="1"/>
                    <a:pt x="709" y="3"/>
                    <a:pt x="688" y="8"/>
                  </a:cubicBezTo>
                  <a:lnTo>
                    <a:pt x="249" y="122"/>
                  </a:lnTo>
                  <a:cubicBezTo>
                    <a:pt x="1" y="180"/>
                    <a:pt x="48" y="552"/>
                    <a:pt x="306" y="552"/>
                  </a:cubicBezTo>
                  <a:cubicBezTo>
                    <a:pt x="325" y="552"/>
                    <a:pt x="344" y="552"/>
                    <a:pt x="363" y="542"/>
                  </a:cubicBezTo>
                  <a:lnTo>
                    <a:pt x="793" y="437"/>
                  </a:lnTo>
                  <a:cubicBezTo>
                    <a:pt x="1058" y="366"/>
                    <a:pt x="987" y="1"/>
                    <a:pt x="747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3697;p86"/>
            <p:cNvSpPr/>
            <p:nvPr/>
          </p:nvSpPr>
          <p:spPr>
            <a:xfrm>
              <a:off x="8213401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310" y="1"/>
                  </a:moveTo>
                  <a:cubicBezTo>
                    <a:pt x="71" y="1"/>
                    <a:pt x="0" y="366"/>
                    <a:pt x="265" y="437"/>
                  </a:cubicBezTo>
                  <a:lnTo>
                    <a:pt x="704" y="542"/>
                  </a:lnTo>
                  <a:cubicBezTo>
                    <a:pt x="723" y="552"/>
                    <a:pt x="742" y="552"/>
                    <a:pt x="761" y="552"/>
                  </a:cubicBezTo>
                  <a:cubicBezTo>
                    <a:pt x="1019" y="552"/>
                    <a:pt x="1057" y="180"/>
                    <a:pt x="809" y="122"/>
                  </a:cubicBezTo>
                  <a:lnTo>
                    <a:pt x="370" y="8"/>
                  </a:lnTo>
                  <a:cubicBezTo>
                    <a:pt x="349" y="3"/>
                    <a:pt x="329" y="1"/>
                    <a:pt x="31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3698;p86"/>
            <p:cNvSpPr/>
            <p:nvPr/>
          </p:nvSpPr>
          <p:spPr>
            <a:xfrm>
              <a:off x="8181613" y="3368523"/>
              <a:ext cx="23017" cy="23017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439" y="1"/>
                  </a:moveTo>
                  <a:cubicBezTo>
                    <a:pt x="201" y="1"/>
                    <a:pt x="1" y="201"/>
                    <a:pt x="1" y="440"/>
                  </a:cubicBezTo>
                  <a:cubicBezTo>
                    <a:pt x="1" y="678"/>
                    <a:pt x="201" y="879"/>
                    <a:pt x="439" y="879"/>
                  </a:cubicBezTo>
                  <a:cubicBezTo>
                    <a:pt x="678" y="879"/>
                    <a:pt x="878" y="678"/>
                    <a:pt x="878" y="440"/>
                  </a:cubicBezTo>
                  <a:cubicBezTo>
                    <a:pt x="878" y="201"/>
                    <a:pt x="678" y="1"/>
                    <a:pt x="43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3699;p86"/>
          <p:cNvGrpSpPr/>
          <p:nvPr/>
        </p:nvGrpSpPr>
        <p:grpSpPr>
          <a:xfrm>
            <a:off x="13077617" y="2353547"/>
            <a:ext cx="263081" cy="354754"/>
            <a:chOff x="8065953" y="2879911"/>
            <a:chExt cx="263081" cy="354754"/>
          </a:xfrm>
        </p:grpSpPr>
        <p:sp>
          <p:nvSpPr>
            <p:cNvPr id="1562" name="Google Shape;13700;p86"/>
            <p:cNvSpPr/>
            <p:nvPr/>
          </p:nvSpPr>
          <p:spPr>
            <a:xfrm>
              <a:off x="8065953" y="3074518"/>
              <a:ext cx="263081" cy="160147"/>
            </a:xfrm>
            <a:custGeom>
              <a:avLst/>
              <a:gdLst/>
              <a:ahLst/>
              <a:cxnLst/>
              <a:rect l="l" t="t" r="r" b="b"/>
              <a:pathLst>
                <a:path w="10047" h="6116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3"/>
                    <a:pt x="3130" y="1947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9"/>
                  </a:cubicBezTo>
                  <a:lnTo>
                    <a:pt x="1" y="5457"/>
                  </a:lnTo>
                  <a:cubicBezTo>
                    <a:pt x="1" y="5820"/>
                    <a:pt x="287" y="6116"/>
                    <a:pt x="649" y="6116"/>
                  </a:cubicBezTo>
                  <a:lnTo>
                    <a:pt x="9397" y="6116"/>
                  </a:lnTo>
                  <a:cubicBezTo>
                    <a:pt x="9750" y="6116"/>
                    <a:pt x="10046" y="5820"/>
                    <a:pt x="10046" y="5457"/>
                  </a:cubicBezTo>
                  <a:lnTo>
                    <a:pt x="10046" y="3979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7"/>
                  </a:lnTo>
                  <a:cubicBezTo>
                    <a:pt x="6564" y="1823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3701;p86"/>
            <p:cNvSpPr/>
            <p:nvPr/>
          </p:nvSpPr>
          <p:spPr>
            <a:xfrm>
              <a:off x="8065953" y="3129715"/>
              <a:ext cx="263081" cy="104949"/>
            </a:xfrm>
            <a:custGeom>
              <a:avLst/>
              <a:gdLst/>
              <a:ahLst/>
              <a:cxnLst/>
              <a:rect l="l" t="t" r="r" b="b"/>
              <a:pathLst>
                <a:path w="10047" h="4008" extrusionOk="0">
                  <a:moveTo>
                    <a:pt x="2681" y="1"/>
                  </a:moveTo>
                  <a:lnTo>
                    <a:pt x="878" y="640"/>
                  </a:lnTo>
                  <a:cubicBezTo>
                    <a:pt x="354" y="821"/>
                    <a:pt x="1" y="1317"/>
                    <a:pt x="1" y="1871"/>
                  </a:cubicBezTo>
                  <a:lnTo>
                    <a:pt x="1" y="3349"/>
                  </a:lnTo>
                  <a:cubicBezTo>
                    <a:pt x="1" y="3712"/>
                    <a:pt x="296" y="4008"/>
                    <a:pt x="659" y="4008"/>
                  </a:cubicBezTo>
                  <a:lnTo>
                    <a:pt x="9397" y="4008"/>
                  </a:lnTo>
                  <a:cubicBezTo>
                    <a:pt x="9750" y="4008"/>
                    <a:pt x="10046" y="3712"/>
                    <a:pt x="10046" y="3349"/>
                  </a:cubicBezTo>
                  <a:lnTo>
                    <a:pt x="10046" y="1871"/>
                  </a:lnTo>
                  <a:cubicBezTo>
                    <a:pt x="10046" y="1317"/>
                    <a:pt x="9693" y="821"/>
                    <a:pt x="9178" y="640"/>
                  </a:cubicBezTo>
                  <a:lnTo>
                    <a:pt x="7365" y="1"/>
                  </a:lnTo>
                  <a:lnTo>
                    <a:pt x="7175" y="487"/>
                  </a:lnTo>
                  <a:cubicBezTo>
                    <a:pt x="6793" y="1432"/>
                    <a:pt x="5954" y="2042"/>
                    <a:pt x="5028" y="2042"/>
                  </a:cubicBezTo>
                  <a:cubicBezTo>
                    <a:pt x="4093" y="2042"/>
                    <a:pt x="3254" y="1432"/>
                    <a:pt x="2882" y="48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3702;p86"/>
            <p:cNvSpPr/>
            <p:nvPr/>
          </p:nvSpPr>
          <p:spPr>
            <a:xfrm>
              <a:off x="8163126" y="3074518"/>
              <a:ext cx="68736" cy="22755"/>
            </a:xfrm>
            <a:custGeom>
              <a:avLst/>
              <a:gdLst/>
              <a:ahLst/>
              <a:cxnLst/>
              <a:rect l="l" t="t" r="r" b="b"/>
              <a:pathLst>
                <a:path w="2625" h="869" extrusionOk="0">
                  <a:moveTo>
                    <a:pt x="1" y="0"/>
                  </a:moveTo>
                  <a:lnTo>
                    <a:pt x="1" y="592"/>
                  </a:lnTo>
                  <a:cubicBezTo>
                    <a:pt x="411" y="773"/>
                    <a:pt x="859" y="869"/>
                    <a:pt x="1317" y="869"/>
                  </a:cubicBezTo>
                  <a:cubicBezTo>
                    <a:pt x="1766" y="869"/>
                    <a:pt x="2214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3703;p86"/>
            <p:cNvSpPr/>
            <p:nvPr/>
          </p:nvSpPr>
          <p:spPr>
            <a:xfrm>
              <a:off x="8101172" y="2931390"/>
              <a:ext cx="192617" cy="154649"/>
            </a:xfrm>
            <a:custGeom>
              <a:avLst/>
              <a:gdLst/>
              <a:ahLst/>
              <a:cxnLst/>
              <a:rect l="l" t="t" r="r" b="b"/>
              <a:pathLst>
                <a:path w="7356" h="590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78" y="3501"/>
                  </a:lnTo>
                  <a:cubicBezTo>
                    <a:pt x="1088" y="4885"/>
                    <a:pt x="2281" y="5905"/>
                    <a:pt x="3674" y="5905"/>
                  </a:cubicBezTo>
                  <a:cubicBezTo>
                    <a:pt x="5076" y="5905"/>
                    <a:pt x="6268" y="4885"/>
                    <a:pt x="6478" y="3501"/>
                  </a:cubicBezTo>
                  <a:lnTo>
                    <a:pt x="6631" y="3501"/>
                  </a:lnTo>
                  <a:cubicBezTo>
                    <a:pt x="7356" y="3501"/>
                    <a:pt x="7356" y="2404"/>
                    <a:pt x="6631" y="2404"/>
                  </a:cubicBezTo>
                  <a:lnTo>
                    <a:pt x="6516" y="240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3704;p86"/>
            <p:cNvSpPr/>
            <p:nvPr/>
          </p:nvSpPr>
          <p:spPr>
            <a:xfrm>
              <a:off x="8208845" y="2988578"/>
              <a:ext cx="51742" cy="11521"/>
            </a:xfrm>
            <a:custGeom>
              <a:avLst/>
              <a:gdLst/>
              <a:ahLst/>
              <a:cxnLst/>
              <a:rect l="l" t="t" r="r" b="b"/>
              <a:pathLst>
                <a:path w="1976" h="440" extrusionOk="0">
                  <a:moveTo>
                    <a:pt x="0" y="1"/>
                  </a:moveTo>
                  <a:lnTo>
                    <a:pt x="0" y="440"/>
                  </a:lnTo>
                  <a:lnTo>
                    <a:pt x="1975" y="44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3705;p86"/>
            <p:cNvSpPr/>
            <p:nvPr/>
          </p:nvSpPr>
          <p:spPr>
            <a:xfrm>
              <a:off x="8176166" y="2988526"/>
              <a:ext cx="42682" cy="23828"/>
            </a:xfrm>
            <a:custGeom>
              <a:avLst/>
              <a:gdLst/>
              <a:ahLst/>
              <a:cxnLst/>
              <a:rect l="l" t="t" r="r" b="b"/>
              <a:pathLst>
                <a:path w="1630" h="910" extrusionOk="0">
                  <a:moveTo>
                    <a:pt x="819" y="0"/>
                  </a:moveTo>
                  <a:cubicBezTo>
                    <a:pt x="466" y="0"/>
                    <a:pt x="113" y="217"/>
                    <a:pt x="27" y="651"/>
                  </a:cubicBezTo>
                  <a:cubicBezTo>
                    <a:pt x="0" y="813"/>
                    <a:pt x="126" y="908"/>
                    <a:pt x="249" y="908"/>
                  </a:cubicBezTo>
                  <a:cubicBezTo>
                    <a:pt x="343" y="908"/>
                    <a:pt x="436" y="852"/>
                    <a:pt x="457" y="728"/>
                  </a:cubicBezTo>
                  <a:cubicBezTo>
                    <a:pt x="500" y="537"/>
                    <a:pt x="657" y="442"/>
                    <a:pt x="814" y="442"/>
                  </a:cubicBezTo>
                  <a:cubicBezTo>
                    <a:pt x="972" y="442"/>
                    <a:pt x="1129" y="537"/>
                    <a:pt x="1172" y="728"/>
                  </a:cubicBezTo>
                  <a:cubicBezTo>
                    <a:pt x="1191" y="833"/>
                    <a:pt x="1287" y="909"/>
                    <a:pt x="1392" y="909"/>
                  </a:cubicBezTo>
                  <a:cubicBezTo>
                    <a:pt x="1401" y="909"/>
                    <a:pt x="1420" y="909"/>
                    <a:pt x="1430" y="899"/>
                  </a:cubicBezTo>
                  <a:cubicBezTo>
                    <a:pt x="1554" y="880"/>
                    <a:pt x="1630" y="766"/>
                    <a:pt x="1611" y="651"/>
                  </a:cubicBezTo>
                  <a:cubicBezTo>
                    <a:pt x="1525" y="217"/>
                    <a:pt x="1172" y="0"/>
                    <a:pt x="819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3706;p86"/>
            <p:cNvSpPr/>
            <p:nvPr/>
          </p:nvSpPr>
          <p:spPr>
            <a:xfrm>
              <a:off x="8105179" y="2931390"/>
              <a:ext cx="142158" cy="154596"/>
            </a:xfrm>
            <a:custGeom>
              <a:avLst/>
              <a:gdLst/>
              <a:ahLst/>
              <a:cxnLst/>
              <a:rect l="l" t="t" r="r" b="b"/>
              <a:pathLst>
                <a:path w="5429" h="5904" extrusionOk="0">
                  <a:moveTo>
                    <a:pt x="687" y="0"/>
                  </a:moveTo>
                  <a:lnTo>
                    <a:pt x="687" y="2404"/>
                  </a:lnTo>
                  <a:lnTo>
                    <a:pt x="611" y="2404"/>
                  </a:lnTo>
                  <a:cubicBezTo>
                    <a:pt x="325" y="2404"/>
                    <a:pt x="77" y="2614"/>
                    <a:pt x="39" y="2900"/>
                  </a:cubicBezTo>
                  <a:cubicBezTo>
                    <a:pt x="0" y="3215"/>
                    <a:pt x="258" y="3501"/>
                    <a:pt x="582" y="3501"/>
                  </a:cubicBezTo>
                  <a:lnTo>
                    <a:pt x="725" y="3501"/>
                  </a:lnTo>
                  <a:cubicBezTo>
                    <a:pt x="932" y="4904"/>
                    <a:pt x="2140" y="5903"/>
                    <a:pt x="3516" y="5903"/>
                  </a:cubicBezTo>
                  <a:cubicBezTo>
                    <a:pt x="3666" y="5903"/>
                    <a:pt x="3817" y="5891"/>
                    <a:pt x="3969" y="5867"/>
                  </a:cubicBezTo>
                  <a:cubicBezTo>
                    <a:pt x="2805" y="5686"/>
                    <a:pt x="1880" y="4818"/>
                    <a:pt x="1632" y="3673"/>
                  </a:cubicBezTo>
                  <a:cubicBezTo>
                    <a:pt x="1584" y="3482"/>
                    <a:pt x="1670" y="3301"/>
                    <a:pt x="1832" y="3205"/>
                  </a:cubicBezTo>
                  <a:cubicBezTo>
                    <a:pt x="2910" y="2595"/>
                    <a:pt x="3902" y="1832"/>
                    <a:pt x="4780" y="964"/>
                  </a:cubicBezTo>
                  <a:cubicBezTo>
                    <a:pt x="5047" y="677"/>
                    <a:pt x="5266" y="353"/>
                    <a:pt x="542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3707;p86"/>
            <p:cNvSpPr/>
            <p:nvPr/>
          </p:nvSpPr>
          <p:spPr>
            <a:xfrm>
              <a:off x="8172134" y="3034350"/>
              <a:ext cx="50720" cy="17230"/>
            </a:xfrm>
            <a:custGeom>
              <a:avLst/>
              <a:gdLst/>
              <a:ahLst/>
              <a:cxnLst/>
              <a:rect l="l" t="t" r="r" b="b"/>
              <a:pathLst>
                <a:path w="1937" h="658" extrusionOk="0">
                  <a:moveTo>
                    <a:pt x="315" y="0"/>
                  </a:moveTo>
                  <a:cubicBezTo>
                    <a:pt x="145" y="0"/>
                    <a:pt x="0" y="218"/>
                    <a:pt x="162" y="380"/>
                  </a:cubicBezTo>
                  <a:cubicBezTo>
                    <a:pt x="372" y="562"/>
                    <a:pt x="651" y="657"/>
                    <a:pt x="933" y="657"/>
                  </a:cubicBezTo>
                  <a:cubicBezTo>
                    <a:pt x="946" y="657"/>
                    <a:pt x="960" y="657"/>
                    <a:pt x="973" y="657"/>
                  </a:cubicBezTo>
                  <a:cubicBezTo>
                    <a:pt x="986" y="657"/>
                    <a:pt x="999" y="657"/>
                    <a:pt x="1012" y="657"/>
                  </a:cubicBezTo>
                  <a:cubicBezTo>
                    <a:pt x="1286" y="657"/>
                    <a:pt x="1565" y="562"/>
                    <a:pt x="1774" y="380"/>
                  </a:cubicBezTo>
                  <a:cubicBezTo>
                    <a:pt x="1936" y="218"/>
                    <a:pt x="1792" y="0"/>
                    <a:pt x="1621" y="0"/>
                  </a:cubicBezTo>
                  <a:cubicBezTo>
                    <a:pt x="1571" y="0"/>
                    <a:pt x="1517" y="19"/>
                    <a:pt x="1469" y="65"/>
                  </a:cubicBezTo>
                  <a:cubicBezTo>
                    <a:pt x="1317" y="170"/>
                    <a:pt x="1142" y="223"/>
                    <a:pt x="968" y="223"/>
                  </a:cubicBezTo>
                  <a:cubicBezTo>
                    <a:pt x="794" y="223"/>
                    <a:pt x="620" y="170"/>
                    <a:pt x="468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3708;p86"/>
            <p:cNvSpPr/>
            <p:nvPr/>
          </p:nvSpPr>
          <p:spPr>
            <a:xfrm>
              <a:off x="8157391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3709;p86"/>
            <p:cNvSpPr/>
            <p:nvPr/>
          </p:nvSpPr>
          <p:spPr>
            <a:xfrm>
              <a:off x="8226075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3710;p86"/>
            <p:cNvSpPr/>
            <p:nvPr/>
          </p:nvSpPr>
          <p:spPr>
            <a:xfrm>
              <a:off x="8128405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1956" y="430"/>
                  </a:moveTo>
                  <a:lnTo>
                    <a:pt x="1880" y="964"/>
                  </a:lnTo>
                  <a:cubicBezTo>
                    <a:pt x="1832" y="1288"/>
                    <a:pt x="1556" y="1527"/>
                    <a:pt x="1231" y="1527"/>
                  </a:cubicBezTo>
                  <a:lnTo>
                    <a:pt x="1021" y="1527"/>
                  </a:lnTo>
                  <a:cubicBezTo>
                    <a:pt x="802" y="1527"/>
                    <a:pt x="621" y="1365"/>
                    <a:pt x="592" y="1145"/>
                  </a:cubicBezTo>
                  <a:lnTo>
                    <a:pt x="487" y="430"/>
                  </a:lnTo>
                  <a:close/>
                  <a:moveTo>
                    <a:pt x="239" y="0"/>
                  </a:moveTo>
                  <a:cubicBezTo>
                    <a:pt x="105" y="0"/>
                    <a:pt x="1" y="115"/>
                    <a:pt x="20" y="248"/>
                  </a:cubicBezTo>
                  <a:lnTo>
                    <a:pt x="163" y="1212"/>
                  </a:lnTo>
                  <a:cubicBezTo>
                    <a:pt x="220" y="1641"/>
                    <a:pt x="592" y="1956"/>
                    <a:pt x="1021" y="1966"/>
                  </a:cubicBezTo>
                  <a:lnTo>
                    <a:pt x="1222" y="1966"/>
                  </a:lnTo>
                  <a:cubicBezTo>
                    <a:pt x="1765" y="1956"/>
                    <a:pt x="2223" y="1565"/>
                    <a:pt x="2309" y="1021"/>
                  </a:cubicBezTo>
                  <a:lnTo>
                    <a:pt x="2414" y="248"/>
                  </a:lnTo>
                  <a:cubicBezTo>
                    <a:pt x="2433" y="115"/>
                    <a:pt x="2338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3711;p86"/>
            <p:cNvSpPr/>
            <p:nvPr/>
          </p:nvSpPr>
          <p:spPr>
            <a:xfrm>
              <a:off x="8220340" y="2891406"/>
              <a:ext cx="62975" cy="105945"/>
            </a:xfrm>
            <a:custGeom>
              <a:avLst/>
              <a:gdLst/>
              <a:ahLst/>
              <a:cxnLst/>
              <a:rect l="l" t="t" r="r" b="b"/>
              <a:pathLst>
                <a:path w="2405" h="4046" extrusionOk="0">
                  <a:moveTo>
                    <a:pt x="0" y="1"/>
                  </a:moveTo>
                  <a:lnTo>
                    <a:pt x="0" y="1747"/>
                  </a:lnTo>
                  <a:cubicBezTo>
                    <a:pt x="1050" y="4046"/>
                    <a:pt x="2404" y="4046"/>
                    <a:pt x="2404" y="4046"/>
                  </a:cubicBezTo>
                  <a:lnTo>
                    <a:pt x="2404" y="1747"/>
                  </a:lnTo>
                  <a:cubicBezTo>
                    <a:pt x="2404" y="783"/>
                    <a:pt x="1622" y="1"/>
                    <a:pt x="659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3712;p86"/>
            <p:cNvSpPr/>
            <p:nvPr/>
          </p:nvSpPr>
          <p:spPr>
            <a:xfrm>
              <a:off x="8101513" y="2879911"/>
              <a:ext cx="141085" cy="145143"/>
            </a:xfrm>
            <a:custGeom>
              <a:avLst/>
              <a:gdLst/>
              <a:ahLst/>
              <a:cxnLst/>
              <a:rect l="l" t="t" r="r" b="b"/>
              <a:pathLst>
                <a:path w="5388" h="5543" extrusionOk="0">
                  <a:moveTo>
                    <a:pt x="3670" y="1"/>
                  </a:moveTo>
                  <a:cubicBezTo>
                    <a:pt x="1867" y="1"/>
                    <a:pt x="121" y="1537"/>
                    <a:pt x="121" y="3502"/>
                  </a:cubicBezTo>
                  <a:cubicBezTo>
                    <a:pt x="131" y="4103"/>
                    <a:pt x="93" y="4704"/>
                    <a:pt x="16" y="5305"/>
                  </a:cubicBezTo>
                  <a:cubicBezTo>
                    <a:pt x="1" y="5437"/>
                    <a:pt x="105" y="5543"/>
                    <a:pt x="221" y="5543"/>
                  </a:cubicBezTo>
                  <a:cubicBezTo>
                    <a:pt x="248" y="5543"/>
                    <a:pt x="275" y="5537"/>
                    <a:pt x="303" y="5524"/>
                  </a:cubicBezTo>
                  <a:cubicBezTo>
                    <a:pt x="1905" y="4838"/>
                    <a:pt x="3365" y="3845"/>
                    <a:pt x="4605" y="2624"/>
                  </a:cubicBezTo>
                  <a:cubicBezTo>
                    <a:pt x="4863" y="2357"/>
                    <a:pt x="5072" y="2042"/>
                    <a:pt x="5216" y="1699"/>
                  </a:cubicBezTo>
                  <a:cubicBezTo>
                    <a:pt x="5387" y="1298"/>
                    <a:pt x="5340" y="831"/>
                    <a:pt x="5082" y="478"/>
                  </a:cubicBezTo>
                  <a:cubicBezTo>
                    <a:pt x="4929" y="278"/>
                    <a:pt x="4729" y="134"/>
                    <a:pt x="4491" y="68"/>
                  </a:cubicBezTo>
                  <a:cubicBezTo>
                    <a:pt x="4367" y="20"/>
                    <a:pt x="4233" y="1"/>
                    <a:pt x="409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3713;p86"/>
            <p:cNvSpPr/>
            <p:nvPr/>
          </p:nvSpPr>
          <p:spPr>
            <a:xfrm>
              <a:off x="8277528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1499" y="0"/>
                  </a:moveTo>
                  <a:lnTo>
                    <a:pt x="373" y="993"/>
                  </a:lnTo>
                  <a:cubicBezTo>
                    <a:pt x="134" y="1202"/>
                    <a:pt x="1" y="1498"/>
                    <a:pt x="1" y="1813"/>
                  </a:cubicBezTo>
                  <a:lnTo>
                    <a:pt x="1" y="3120"/>
                  </a:lnTo>
                  <a:lnTo>
                    <a:pt x="440" y="3120"/>
                  </a:lnTo>
                  <a:lnTo>
                    <a:pt x="440" y="1813"/>
                  </a:lnTo>
                  <a:cubicBezTo>
                    <a:pt x="440" y="1622"/>
                    <a:pt x="516" y="1441"/>
                    <a:pt x="659" y="1317"/>
                  </a:cubicBezTo>
                  <a:lnTo>
                    <a:pt x="1785" y="334"/>
                  </a:lnTo>
                  <a:cubicBezTo>
                    <a:pt x="1709" y="210"/>
                    <a:pt x="1613" y="96"/>
                    <a:pt x="149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3714;p86"/>
            <p:cNvSpPr/>
            <p:nvPr/>
          </p:nvSpPr>
          <p:spPr>
            <a:xfrm>
              <a:off x="8070693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287" y="0"/>
                  </a:moveTo>
                  <a:cubicBezTo>
                    <a:pt x="173" y="96"/>
                    <a:pt x="77" y="210"/>
                    <a:pt x="1" y="334"/>
                  </a:cubicBezTo>
                  <a:lnTo>
                    <a:pt x="1127" y="1317"/>
                  </a:lnTo>
                  <a:cubicBezTo>
                    <a:pt x="1270" y="1441"/>
                    <a:pt x="1346" y="1622"/>
                    <a:pt x="1346" y="1813"/>
                  </a:cubicBezTo>
                  <a:lnTo>
                    <a:pt x="1346" y="3120"/>
                  </a:lnTo>
                  <a:lnTo>
                    <a:pt x="1785" y="3120"/>
                  </a:lnTo>
                  <a:lnTo>
                    <a:pt x="1785" y="1813"/>
                  </a:lnTo>
                  <a:cubicBezTo>
                    <a:pt x="1785" y="1498"/>
                    <a:pt x="1651" y="1202"/>
                    <a:pt x="1413" y="99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3715;p86"/>
            <p:cNvSpPr/>
            <p:nvPr/>
          </p:nvSpPr>
          <p:spPr>
            <a:xfrm>
              <a:off x="8202849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487" y="430"/>
                  </a:moveTo>
                  <a:lnTo>
                    <a:pt x="1947" y="439"/>
                  </a:lnTo>
                  <a:lnTo>
                    <a:pt x="1842" y="1155"/>
                  </a:lnTo>
                  <a:cubicBezTo>
                    <a:pt x="1813" y="1365"/>
                    <a:pt x="1632" y="1527"/>
                    <a:pt x="1412" y="1527"/>
                  </a:cubicBezTo>
                  <a:lnTo>
                    <a:pt x="1212" y="1527"/>
                  </a:lnTo>
                  <a:cubicBezTo>
                    <a:pt x="878" y="1527"/>
                    <a:pt x="611" y="1288"/>
                    <a:pt x="563" y="964"/>
                  </a:cubicBezTo>
                  <a:lnTo>
                    <a:pt x="487" y="430"/>
                  </a:lnTo>
                  <a:close/>
                  <a:moveTo>
                    <a:pt x="229" y="0"/>
                  </a:moveTo>
                  <a:cubicBezTo>
                    <a:pt x="96" y="0"/>
                    <a:pt x="0" y="115"/>
                    <a:pt x="20" y="248"/>
                  </a:cubicBezTo>
                  <a:lnTo>
                    <a:pt x="124" y="1021"/>
                  </a:lnTo>
                  <a:cubicBezTo>
                    <a:pt x="210" y="1565"/>
                    <a:pt x="668" y="1956"/>
                    <a:pt x="1212" y="1966"/>
                  </a:cubicBezTo>
                  <a:lnTo>
                    <a:pt x="1412" y="1966"/>
                  </a:lnTo>
                  <a:cubicBezTo>
                    <a:pt x="1842" y="1956"/>
                    <a:pt x="2214" y="1641"/>
                    <a:pt x="2271" y="1212"/>
                  </a:cubicBezTo>
                  <a:lnTo>
                    <a:pt x="2414" y="248"/>
                  </a:lnTo>
                  <a:cubicBezTo>
                    <a:pt x="2433" y="115"/>
                    <a:pt x="2328" y="0"/>
                    <a:pt x="2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3716;p86"/>
          <p:cNvGrpSpPr/>
          <p:nvPr/>
        </p:nvGrpSpPr>
        <p:grpSpPr>
          <a:xfrm>
            <a:off x="13075863" y="3741954"/>
            <a:ext cx="270308" cy="354493"/>
            <a:chOff x="8064199" y="4268318"/>
            <a:chExt cx="270308" cy="354493"/>
          </a:xfrm>
        </p:grpSpPr>
        <p:sp>
          <p:nvSpPr>
            <p:cNvPr id="1579" name="Google Shape;13717;p86"/>
            <p:cNvSpPr/>
            <p:nvPr/>
          </p:nvSpPr>
          <p:spPr>
            <a:xfrm>
              <a:off x="8064199" y="4470911"/>
              <a:ext cx="270308" cy="15189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3718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3719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3720;p86"/>
            <p:cNvSpPr/>
            <p:nvPr/>
          </p:nvSpPr>
          <p:spPr>
            <a:xfrm>
              <a:off x="8238827" y="4498877"/>
              <a:ext cx="95680" cy="123934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3721;p86"/>
            <p:cNvSpPr/>
            <p:nvPr/>
          </p:nvSpPr>
          <p:spPr>
            <a:xfrm>
              <a:off x="8238827" y="4497384"/>
              <a:ext cx="44226" cy="125426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3722;p86"/>
            <p:cNvSpPr/>
            <p:nvPr/>
          </p:nvSpPr>
          <p:spPr>
            <a:xfrm>
              <a:off x="8064199" y="4498877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3723;p86"/>
            <p:cNvSpPr/>
            <p:nvPr/>
          </p:nvSpPr>
          <p:spPr>
            <a:xfrm>
              <a:off x="8115417" y="4497384"/>
              <a:ext cx="44488" cy="125426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3724;p86"/>
            <p:cNvSpPr/>
            <p:nvPr/>
          </p:nvSpPr>
          <p:spPr>
            <a:xfrm>
              <a:off x="8160141" y="4541113"/>
              <a:ext cx="78712" cy="81697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3725;p86"/>
            <p:cNvSpPr/>
            <p:nvPr/>
          </p:nvSpPr>
          <p:spPr>
            <a:xfrm>
              <a:off x="8159879" y="4525114"/>
              <a:ext cx="78974" cy="41372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3726;p86"/>
            <p:cNvSpPr/>
            <p:nvPr/>
          </p:nvSpPr>
          <p:spPr>
            <a:xfrm>
              <a:off x="8075459" y="4268318"/>
              <a:ext cx="247815" cy="196885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3727;p86"/>
            <p:cNvSpPr/>
            <p:nvPr/>
          </p:nvSpPr>
          <p:spPr>
            <a:xfrm>
              <a:off x="8108164" y="4335770"/>
              <a:ext cx="181881" cy="146400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3728;p86"/>
            <p:cNvSpPr/>
            <p:nvPr/>
          </p:nvSpPr>
          <p:spPr>
            <a:xfrm>
              <a:off x="8108425" y="4335770"/>
              <a:ext cx="141661" cy="146400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3729;p86"/>
            <p:cNvSpPr/>
            <p:nvPr/>
          </p:nvSpPr>
          <p:spPr>
            <a:xfrm>
              <a:off x="8174569" y="4431241"/>
              <a:ext cx="49830" cy="1723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3730;p86"/>
            <p:cNvSpPr/>
            <p:nvPr/>
          </p:nvSpPr>
          <p:spPr>
            <a:xfrm>
              <a:off x="8134375" y="4380730"/>
              <a:ext cx="130218" cy="43572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3731;p86"/>
            <p:cNvSpPr/>
            <p:nvPr/>
          </p:nvSpPr>
          <p:spPr>
            <a:xfrm>
              <a:off x="8148646" y="4391963"/>
              <a:ext cx="33752" cy="21000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3732;p86"/>
            <p:cNvSpPr/>
            <p:nvPr/>
          </p:nvSpPr>
          <p:spPr>
            <a:xfrm>
              <a:off x="8216334" y="4391963"/>
              <a:ext cx="33752" cy="21079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3733;p86"/>
            <p:cNvSpPr/>
            <p:nvPr/>
          </p:nvSpPr>
          <p:spPr>
            <a:xfrm>
              <a:off x="8159879" y="4391963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3734;p86"/>
            <p:cNvSpPr/>
            <p:nvPr/>
          </p:nvSpPr>
          <p:spPr>
            <a:xfrm>
              <a:off x="8227567" y="4391963"/>
              <a:ext cx="11286" cy="11286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1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955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문두르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822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627163" y="3381252"/>
            <a:ext cx="924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PM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G.O.D.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846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22481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류균봉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8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0007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김찬미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0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57533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나지훈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2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75059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이환중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1825" name="Google Shape;1825;p69"/>
          <p:cNvGrpSpPr/>
          <p:nvPr/>
        </p:nvGrpSpPr>
        <p:grpSpPr>
          <a:xfrm>
            <a:off x="713225" y="1795805"/>
            <a:ext cx="774872" cy="774214"/>
            <a:chOff x="1729250" y="1258050"/>
            <a:chExt cx="1851094" cy="1849523"/>
          </a:xfrm>
        </p:grpSpPr>
        <p:sp>
          <p:nvSpPr>
            <p:cNvPr id="1826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7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82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82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4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855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6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877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4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885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0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5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926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927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2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953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975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2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98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02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7" name="Google Shape;1825;p69"/>
          <p:cNvGrpSpPr/>
          <p:nvPr/>
        </p:nvGrpSpPr>
        <p:grpSpPr>
          <a:xfrm>
            <a:off x="2449219" y="1795805"/>
            <a:ext cx="774872" cy="774214"/>
            <a:chOff x="1729250" y="1258050"/>
            <a:chExt cx="1851094" cy="1849523"/>
          </a:xfrm>
        </p:grpSpPr>
        <p:sp>
          <p:nvSpPr>
            <p:cNvPr id="1598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9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756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77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7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758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0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708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5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731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6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660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683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1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662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2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612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9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635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0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60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4" name="Google Shape;1825;p69"/>
          <p:cNvGrpSpPr/>
          <p:nvPr/>
        </p:nvGrpSpPr>
        <p:grpSpPr>
          <a:xfrm>
            <a:off x="4185213" y="1795805"/>
            <a:ext cx="774872" cy="774214"/>
            <a:chOff x="1729250" y="1258050"/>
            <a:chExt cx="1851094" cy="1849523"/>
          </a:xfrm>
        </p:grpSpPr>
        <p:sp>
          <p:nvSpPr>
            <p:cNvPr id="1805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6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384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407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5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386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7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336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3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359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0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1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4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288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311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9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290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9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819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7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26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0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811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2" name="Google Shape;1825;p69"/>
          <p:cNvGrpSpPr/>
          <p:nvPr/>
        </p:nvGrpSpPr>
        <p:grpSpPr>
          <a:xfrm>
            <a:off x="5921207" y="1795805"/>
            <a:ext cx="774872" cy="774214"/>
            <a:chOff x="1729250" y="1258050"/>
            <a:chExt cx="1851094" cy="1849523"/>
          </a:xfrm>
        </p:grpSpPr>
        <p:sp>
          <p:nvSpPr>
            <p:cNvPr id="2433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591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614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2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593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5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543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50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566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51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495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518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6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497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7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447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4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470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55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439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9" name="Google Shape;1825;p69"/>
          <p:cNvGrpSpPr/>
          <p:nvPr/>
        </p:nvGrpSpPr>
        <p:grpSpPr>
          <a:xfrm>
            <a:off x="7657200" y="1795805"/>
            <a:ext cx="774872" cy="774214"/>
            <a:chOff x="1729250" y="1258050"/>
            <a:chExt cx="1851094" cy="1849523"/>
          </a:xfrm>
        </p:grpSpPr>
        <p:sp>
          <p:nvSpPr>
            <p:cNvPr id="2640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1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79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821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9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800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2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750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57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773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5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6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58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3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702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725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6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3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704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1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654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1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677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62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5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646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4" name="Google Shape;12971;p86"/>
          <p:cNvGrpSpPr/>
          <p:nvPr/>
        </p:nvGrpSpPr>
        <p:grpSpPr>
          <a:xfrm>
            <a:off x="7904705" y="2000967"/>
            <a:ext cx="275309" cy="354728"/>
            <a:chOff x="5802496" y="1973150"/>
            <a:chExt cx="275309" cy="354728"/>
          </a:xfrm>
        </p:grpSpPr>
        <p:sp>
          <p:nvSpPr>
            <p:cNvPr id="2855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12842;p86"/>
          <p:cNvGrpSpPr/>
          <p:nvPr/>
        </p:nvGrpSpPr>
        <p:grpSpPr>
          <a:xfrm>
            <a:off x="6167072" y="1996529"/>
            <a:ext cx="274550" cy="354493"/>
            <a:chOff x="7154427" y="3790206"/>
            <a:chExt cx="274550" cy="354493"/>
          </a:xfrm>
        </p:grpSpPr>
        <p:sp>
          <p:nvSpPr>
            <p:cNvPr id="2882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Google Shape;12651;p86"/>
          <p:cNvGrpSpPr/>
          <p:nvPr/>
        </p:nvGrpSpPr>
        <p:grpSpPr>
          <a:xfrm>
            <a:off x="952161" y="1996359"/>
            <a:ext cx="274550" cy="354833"/>
            <a:chOff x="6253637" y="3790101"/>
            <a:chExt cx="274550" cy="354833"/>
          </a:xfrm>
        </p:grpSpPr>
        <p:sp>
          <p:nvSpPr>
            <p:cNvPr id="2903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0" name="Google Shape;13328;p86"/>
          <p:cNvGrpSpPr/>
          <p:nvPr/>
        </p:nvGrpSpPr>
        <p:grpSpPr>
          <a:xfrm>
            <a:off x="2710378" y="1996412"/>
            <a:ext cx="263316" cy="354728"/>
            <a:chOff x="5809723" y="2419290"/>
            <a:chExt cx="263316" cy="354728"/>
          </a:xfrm>
        </p:grpSpPr>
        <p:sp>
          <p:nvSpPr>
            <p:cNvPr id="292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13576;p86"/>
          <p:cNvGrpSpPr/>
          <p:nvPr/>
        </p:nvGrpSpPr>
        <p:grpSpPr>
          <a:xfrm>
            <a:off x="4450119" y="1989406"/>
            <a:ext cx="261326" cy="354885"/>
            <a:chOff x="4912939" y="3345663"/>
            <a:chExt cx="261326" cy="354885"/>
          </a:xfrm>
        </p:grpSpPr>
        <p:sp>
          <p:nvSpPr>
            <p:cNvPr id="29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2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팀원 소개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⛄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2961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1835727" y="3381252"/>
            <a:ext cx="203661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Image Enhancement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err="1" smtClean="0">
                <a:latin typeface="+mn-ea"/>
                <a:ea typeface="+mn-ea"/>
              </a:rPr>
              <a:t>Dehazing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3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37753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Pose Estimation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Fall Detection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4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55159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Server MQTT GUI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LLM STT TTS</a:t>
            </a:r>
          </a:p>
        </p:txBody>
      </p:sp>
      <p:sp>
        <p:nvSpPr>
          <p:cNvPr id="2965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7131872" y="3381252"/>
            <a:ext cx="193592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Object Detection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Anomaly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730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731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392;p71"/>
          <p:cNvSpPr/>
          <p:nvPr/>
        </p:nvSpPr>
        <p:spPr>
          <a:xfrm>
            <a:off x="3841053" y="790416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393;p71"/>
          <p:cNvSpPr/>
          <p:nvPr/>
        </p:nvSpPr>
        <p:spPr>
          <a:xfrm>
            <a:off x="1250166" y="1575899"/>
            <a:ext cx="5614865" cy="207271"/>
          </a:xfrm>
          <a:custGeom>
            <a:avLst/>
            <a:gdLst/>
            <a:ahLst/>
            <a:cxnLst/>
            <a:rect l="l" t="t" r="r" b="b"/>
            <a:pathLst>
              <a:path w="23568" h="870" extrusionOk="0">
                <a:moveTo>
                  <a:pt x="5268" y="0"/>
                </a:moveTo>
                <a:cubicBezTo>
                  <a:pt x="3858" y="0"/>
                  <a:pt x="1" y="538"/>
                  <a:pt x="1" y="538"/>
                </a:cubicBezTo>
                <a:cubicBezTo>
                  <a:pt x="206" y="585"/>
                  <a:pt x="772" y="599"/>
                  <a:pt x="1426" y="599"/>
                </a:cubicBezTo>
                <a:cubicBezTo>
                  <a:pt x="2472" y="599"/>
                  <a:pt x="3741" y="562"/>
                  <a:pt x="4115" y="562"/>
                </a:cubicBezTo>
                <a:cubicBezTo>
                  <a:pt x="4214" y="561"/>
                  <a:pt x="4383" y="560"/>
                  <a:pt x="4600" y="560"/>
                </a:cubicBezTo>
                <a:cubicBezTo>
                  <a:pt x="5711" y="560"/>
                  <a:pt x="8082" y="578"/>
                  <a:pt x="8806" y="660"/>
                </a:cubicBezTo>
                <a:cubicBezTo>
                  <a:pt x="9678" y="759"/>
                  <a:pt x="12822" y="667"/>
                  <a:pt x="13614" y="765"/>
                </a:cubicBezTo>
                <a:cubicBezTo>
                  <a:pt x="14406" y="869"/>
                  <a:pt x="19472" y="869"/>
                  <a:pt x="20148" y="869"/>
                </a:cubicBezTo>
                <a:cubicBezTo>
                  <a:pt x="20823" y="869"/>
                  <a:pt x="23568" y="458"/>
                  <a:pt x="23568" y="458"/>
                </a:cubicBezTo>
                <a:lnTo>
                  <a:pt x="23568" y="458"/>
                </a:lnTo>
                <a:cubicBezTo>
                  <a:pt x="23567" y="458"/>
                  <a:pt x="20135" y="507"/>
                  <a:pt x="19269" y="538"/>
                </a:cubicBezTo>
                <a:cubicBezTo>
                  <a:pt x="19241" y="538"/>
                  <a:pt x="19206" y="539"/>
                  <a:pt x="19168" y="539"/>
                </a:cubicBezTo>
                <a:cubicBezTo>
                  <a:pt x="18117" y="539"/>
                  <a:pt x="13542" y="250"/>
                  <a:pt x="11690" y="250"/>
                </a:cubicBezTo>
                <a:cubicBezTo>
                  <a:pt x="11557" y="250"/>
                  <a:pt x="11439" y="252"/>
                  <a:pt x="11336" y="255"/>
                </a:cubicBezTo>
                <a:cubicBezTo>
                  <a:pt x="11169" y="260"/>
                  <a:pt x="10984" y="263"/>
                  <a:pt x="10787" y="263"/>
                </a:cubicBezTo>
                <a:cubicBezTo>
                  <a:pt x="9116" y="263"/>
                  <a:pt x="6517" y="92"/>
                  <a:pt x="5540" y="10"/>
                </a:cubicBezTo>
                <a:cubicBezTo>
                  <a:pt x="5464" y="3"/>
                  <a:pt x="5373" y="0"/>
                  <a:pt x="5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394;p71"/>
          <p:cNvSpPr/>
          <p:nvPr/>
        </p:nvSpPr>
        <p:spPr>
          <a:xfrm>
            <a:off x="7077102" y="2598670"/>
            <a:ext cx="2067216" cy="136751"/>
          </a:xfrm>
          <a:custGeom>
            <a:avLst/>
            <a:gdLst/>
            <a:ahLst/>
            <a:cxnLst/>
            <a:rect l="l" t="t" r="r" b="b"/>
            <a:pathLst>
              <a:path w="8677" h="574" extrusionOk="0">
                <a:moveTo>
                  <a:pt x="6192" y="0"/>
                </a:moveTo>
                <a:cubicBezTo>
                  <a:pt x="5378" y="0"/>
                  <a:pt x="4414" y="67"/>
                  <a:pt x="3915" y="67"/>
                </a:cubicBezTo>
                <a:cubicBezTo>
                  <a:pt x="3813" y="67"/>
                  <a:pt x="3730" y="65"/>
                  <a:pt x="3672" y="58"/>
                </a:cubicBezTo>
                <a:cubicBezTo>
                  <a:pt x="3596" y="50"/>
                  <a:pt x="3451" y="47"/>
                  <a:pt x="3260" y="47"/>
                </a:cubicBezTo>
                <a:cubicBezTo>
                  <a:pt x="2257" y="47"/>
                  <a:pt x="0" y="138"/>
                  <a:pt x="0" y="138"/>
                </a:cubicBezTo>
                <a:cubicBezTo>
                  <a:pt x="0" y="138"/>
                  <a:pt x="2671" y="402"/>
                  <a:pt x="3354" y="402"/>
                </a:cubicBezTo>
                <a:cubicBezTo>
                  <a:pt x="3436" y="402"/>
                  <a:pt x="3490" y="398"/>
                  <a:pt x="3506" y="389"/>
                </a:cubicBezTo>
                <a:cubicBezTo>
                  <a:pt x="3556" y="365"/>
                  <a:pt x="3768" y="357"/>
                  <a:pt x="4052" y="357"/>
                </a:cubicBezTo>
                <a:cubicBezTo>
                  <a:pt x="4643" y="357"/>
                  <a:pt x="5548" y="393"/>
                  <a:pt x="5962" y="402"/>
                </a:cubicBezTo>
                <a:cubicBezTo>
                  <a:pt x="6417" y="414"/>
                  <a:pt x="7700" y="524"/>
                  <a:pt x="8677" y="574"/>
                </a:cubicBezTo>
                <a:lnTo>
                  <a:pt x="8677" y="193"/>
                </a:lnTo>
                <a:cubicBezTo>
                  <a:pt x="8093" y="162"/>
                  <a:pt x="7516" y="113"/>
                  <a:pt x="7172" y="58"/>
                </a:cubicBezTo>
                <a:cubicBezTo>
                  <a:pt x="6920" y="15"/>
                  <a:pt x="6573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395;p71"/>
          <p:cNvSpPr/>
          <p:nvPr/>
        </p:nvSpPr>
        <p:spPr>
          <a:xfrm>
            <a:off x="825" y="1934929"/>
            <a:ext cx="658738" cy="111974"/>
          </a:xfrm>
          <a:custGeom>
            <a:avLst/>
            <a:gdLst/>
            <a:ahLst/>
            <a:cxnLst/>
            <a:rect l="l" t="t" r="r" b="b"/>
            <a:pathLst>
              <a:path w="2765" h="470" extrusionOk="0">
                <a:moveTo>
                  <a:pt x="1" y="1"/>
                </a:moveTo>
                <a:lnTo>
                  <a:pt x="1" y="394"/>
                </a:lnTo>
                <a:cubicBezTo>
                  <a:pt x="597" y="432"/>
                  <a:pt x="1197" y="470"/>
                  <a:pt x="1592" y="470"/>
                </a:cubicBezTo>
                <a:cubicBezTo>
                  <a:pt x="1645" y="470"/>
                  <a:pt x="1694" y="469"/>
                  <a:pt x="1739" y="467"/>
                </a:cubicBezTo>
                <a:cubicBezTo>
                  <a:pt x="2562" y="437"/>
                  <a:pt x="2764" y="142"/>
                  <a:pt x="2764" y="142"/>
                </a:cubicBezTo>
                <a:cubicBezTo>
                  <a:pt x="2764" y="142"/>
                  <a:pt x="1100" y="9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391;p71"/>
          <p:cNvSpPr/>
          <p:nvPr/>
        </p:nvSpPr>
        <p:spPr>
          <a:xfrm>
            <a:off x="825" y="3014251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91436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향상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Enhancement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50722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복원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Restoration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06135" y="1603620"/>
            <a:ext cx="2149054" cy="2249828"/>
            <a:chOff x="1642803" y="1558881"/>
            <a:chExt cx="2475718" cy="25918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730" y="1564639"/>
              <a:ext cx="2461848" cy="258589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3"/>
            <a:stretch/>
          </p:blipFill>
          <p:spPr>
            <a:xfrm>
              <a:off x="2864802" y="1575899"/>
              <a:ext cx="1239849" cy="257479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642803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880670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오른쪽 화살표 61"/>
            <p:cNvSpPr/>
            <p:nvPr/>
          </p:nvSpPr>
          <p:spPr>
            <a:xfrm>
              <a:off x="2640488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306291" y="1601912"/>
            <a:ext cx="2270588" cy="2253076"/>
            <a:chOff x="5142475" y="1558881"/>
            <a:chExt cx="2598220" cy="2578180"/>
          </a:xfrm>
        </p:grpSpPr>
        <p:grpSp>
          <p:nvGrpSpPr>
            <p:cNvPr id="64" name="Google Shape;17058;p89"/>
            <p:cNvGrpSpPr/>
            <p:nvPr/>
          </p:nvGrpSpPr>
          <p:grpSpPr>
            <a:xfrm>
              <a:off x="5142475" y="1564477"/>
              <a:ext cx="2598220" cy="2572584"/>
              <a:chOff x="7992840" y="2907239"/>
              <a:chExt cx="347794" cy="366330"/>
            </a:xfrm>
            <a:effectLst/>
          </p:grpSpPr>
          <p:sp>
            <p:nvSpPr>
              <p:cNvPr id="67" name="Google Shape;17059;p89"/>
              <p:cNvSpPr/>
              <p:nvPr/>
            </p:nvSpPr>
            <p:spPr>
              <a:xfrm>
                <a:off x="7992840" y="2907240"/>
                <a:ext cx="347794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8" name="Google Shape;17060;p89"/>
              <p:cNvSpPr/>
              <p:nvPr/>
            </p:nvSpPr>
            <p:spPr>
              <a:xfrm>
                <a:off x="7993207" y="2907239"/>
                <a:ext cx="26897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9" name="Google Shape;17061;p89"/>
              <p:cNvSpPr/>
              <p:nvPr/>
            </p:nvSpPr>
            <p:spPr>
              <a:xfrm>
                <a:off x="8018583" y="2935578"/>
                <a:ext cx="296334" cy="207438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0" name="Google Shape;17062;p89"/>
              <p:cNvSpPr/>
              <p:nvPr/>
            </p:nvSpPr>
            <p:spPr>
              <a:xfrm>
                <a:off x="8018583" y="2935237"/>
                <a:ext cx="22335" cy="20738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1" name="Google Shape;17063;p89"/>
              <p:cNvSpPr/>
              <p:nvPr/>
            </p:nvSpPr>
            <p:spPr>
              <a:xfrm>
                <a:off x="8137390" y="3051789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2" name="Google Shape;17064;p89"/>
              <p:cNvSpPr/>
              <p:nvPr/>
            </p:nvSpPr>
            <p:spPr>
              <a:xfrm>
                <a:off x="8137390" y="3051789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3" name="Google Shape;17065;p89"/>
              <p:cNvSpPr/>
              <p:nvPr/>
            </p:nvSpPr>
            <p:spPr>
              <a:xfrm>
                <a:off x="8216113" y="2961714"/>
                <a:ext cx="54134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4" name="Google Shape;17066;p89"/>
              <p:cNvSpPr/>
              <p:nvPr/>
            </p:nvSpPr>
            <p:spPr>
              <a:xfrm>
                <a:off x="8216113" y="2961714"/>
                <a:ext cx="17800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5" name="Google Shape;17067;p89"/>
              <p:cNvSpPr/>
              <p:nvPr/>
            </p:nvSpPr>
            <p:spPr>
              <a:xfrm>
                <a:off x="8137390" y="2998625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6" name="Google Shape;17068;p89"/>
              <p:cNvSpPr/>
              <p:nvPr/>
            </p:nvSpPr>
            <p:spPr>
              <a:xfrm>
                <a:off x="8137390" y="2998625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7" name="Google Shape;17069;p89"/>
              <p:cNvSpPr/>
              <p:nvPr/>
            </p:nvSpPr>
            <p:spPr>
              <a:xfrm>
                <a:off x="8147614" y="2998048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8" name="Google Shape;17070;p89"/>
              <p:cNvSpPr/>
              <p:nvPr/>
            </p:nvSpPr>
            <p:spPr>
              <a:xfrm>
                <a:off x="8148007" y="2998466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9" name="Google Shape;17071;p89"/>
              <p:cNvSpPr/>
              <p:nvPr/>
            </p:nvSpPr>
            <p:spPr>
              <a:xfrm>
                <a:off x="8076099" y="3071475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0" name="Google Shape;17072;p89"/>
              <p:cNvSpPr/>
              <p:nvPr/>
            </p:nvSpPr>
            <p:spPr>
              <a:xfrm>
                <a:off x="8076099" y="3071475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1" name="Google Shape;17073;p89"/>
              <p:cNvSpPr/>
              <p:nvPr/>
            </p:nvSpPr>
            <p:spPr>
              <a:xfrm>
                <a:off x="8068523" y="3098713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2" name="Google Shape;17074;p89"/>
              <p:cNvSpPr/>
              <p:nvPr/>
            </p:nvSpPr>
            <p:spPr>
              <a:xfrm>
                <a:off x="8068523" y="3098713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3" name="Google Shape;17075;p89"/>
              <p:cNvSpPr/>
              <p:nvPr/>
            </p:nvSpPr>
            <p:spPr>
              <a:xfrm>
                <a:off x="8250167" y="3065760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4" name="Google Shape;17076;p89"/>
              <p:cNvSpPr/>
              <p:nvPr/>
            </p:nvSpPr>
            <p:spPr>
              <a:xfrm>
                <a:off x="8247755" y="3102094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5" name="Google Shape;17077;p89"/>
              <p:cNvSpPr/>
              <p:nvPr/>
            </p:nvSpPr>
            <p:spPr>
              <a:xfrm>
                <a:off x="8250167" y="2992385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6" name="Google Shape;17078;p89"/>
              <p:cNvSpPr/>
              <p:nvPr/>
            </p:nvSpPr>
            <p:spPr>
              <a:xfrm>
                <a:off x="8250167" y="3029085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7" name="Google Shape;17079;p89"/>
              <p:cNvSpPr/>
              <p:nvPr/>
            </p:nvSpPr>
            <p:spPr>
              <a:xfrm>
                <a:off x="8059059" y="2981585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8" name="Google Shape;17080;p89"/>
              <p:cNvSpPr/>
              <p:nvPr/>
            </p:nvSpPr>
            <p:spPr>
              <a:xfrm>
                <a:off x="8059059" y="2981297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9" name="Google Shape;17081;p89"/>
              <p:cNvSpPr/>
              <p:nvPr/>
            </p:nvSpPr>
            <p:spPr>
              <a:xfrm>
                <a:off x="8079507" y="2981586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0" name="Google Shape;17082;p89"/>
              <p:cNvSpPr/>
              <p:nvPr/>
            </p:nvSpPr>
            <p:spPr>
              <a:xfrm>
                <a:off x="8065508" y="3055958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1" name="Google Shape;17083;p89"/>
              <p:cNvSpPr/>
              <p:nvPr/>
            </p:nvSpPr>
            <p:spPr>
              <a:xfrm>
                <a:off x="8065508" y="3058606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2" name="Google Shape;17084;p89"/>
              <p:cNvSpPr/>
              <p:nvPr/>
            </p:nvSpPr>
            <p:spPr>
              <a:xfrm>
                <a:off x="8164653" y="3051790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3" name="Google Shape;17085;p89"/>
              <p:cNvSpPr/>
              <p:nvPr/>
            </p:nvSpPr>
            <p:spPr>
              <a:xfrm>
                <a:off x="8130574" y="3199380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4" name="Google Shape;17086;p89"/>
              <p:cNvSpPr/>
              <p:nvPr/>
            </p:nvSpPr>
            <p:spPr>
              <a:xfrm>
                <a:off x="8130574" y="3199380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5" name="Google Shape;17087;p89"/>
              <p:cNvSpPr/>
              <p:nvPr/>
            </p:nvSpPr>
            <p:spPr>
              <a:xfrm>
                <a:off x="8096914" y="3245545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6" name="Google Shape;17088;p89"/>
              <p:cNvSpPr/>
              <p:nvPr/>
            </p:nvSpPr>
            <p:spPr>
              <a:xfrm>
                <a:off x="8096521" y="3252361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7" name="Google Shape;17089;p89"/>
              <p:cNvSpPr/>
              <p:nvPr/>
            </p:nvSpPr>
            <p:spPr>
              <a:xfrm>
                <a:off x="7992840" y="3142992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8" name="Google Shape;17090;p89"/>
              <p:cNvSpPr/>
              <p:nvPr/>
            </p:nvSpPr>
            <p:spPr>
              <a:xfrm>
                <a:off x="7992843" y="3142989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9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65" name="Google Shape;2395;p71"/>
            <p:cNvSpPr/>
            <p:nvPr/>
          </p:nvSpPr>
          <p:spPr>
            <a:xfrm>
              <a:off x="5146104" y="1728412"/>
              <a:ext cx="1073701" cy="481402"/>
            </a:xfrm>
            <a:custGeom>
              <a:avLst/>
              <a:gdLst/>
              <a:ahLst/>
              <a:cxnLst/>
              <a:rect l="l" t="t" r="r" b="b"/>
              <a:pathLst>
                <a:path w="2765" h="470" extrusionOk="0">
                  <a:moveTo>
                    <a:pt x="1" y="1"/>
                  </a:moveTo>
                  <a:lnTo>
                    <a:pt x="1" y="394"/>
                  </a:lnTo>
                  <a:cubicBezTo>
                    <a:pt x="597" y="432"/>
                    <a:pt x="1197" y="470"/>
                    <a:pt x="1592" y="470"/>
                  </a:cubicBezTo>
                  <a:cubicBezTo>
                    <a:pt x="1645" y="470"/>
                    <a:pt x="1694" y="469"/>
                    <a:pt x="1739" y="467"/>
                  </a:cubicBezTo>
                  <a:cubicBezTo>
                    <a:pt x="2562" y="437"/>
                    <a:pt x="2764" y="142"/>
                    <a:pt x="2764" y="142"/>
                  </a:cubicBezTo>
                  <a:cubicBezTo>
                    <a:pt x="2764" y="142"/>
                    <a:pt x="1100" y="9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6" name="Google Shape;2394;p71"/>
            <p:cNvSpPr/>
            <p:nvPr/>
          </p:nvSpPr>
          <p:spPr>
            <a:xfrm>
              <a:off x="5285329" y="2523606"/>
              <a:ext cx="1206614" cy="488053"/>
            </a:xfrm>
            <a:custGeom>
              <a:avLst/>
              <a:gdLst>
                <a:gd name="connsiteX0" fmla="*/ 7136 w 10000"/>
                <a:gd name="connsiteY0" fmla="*/ 0 h 10000"/>
                <a:gd name="connsiteX1" fmla="*/ 4512 w 10000"/>
                <a:gd name="connsiteY1" fmla="*/ 1167 h 10000"/>
                <a:gd name="connsiteX2" fmla="*/ 4232 w 10000"/>
                <a:gd name="connsiteY2" fmla="*/ 1010 h 10000"/>
                <a:gd name="connsiteX3" fmla="*/ 3757 w 10000"/>
                <a:gd name="connsiteY3" fmla="*/ 819 h 10000"/>
                <a:gd name="connsiteX4" fmla="*/ 0 w 10000"/>
                <a:gd name="connsiteY4" fmla="*/ 2404 h 10000"/>
                <a:gd name="connsiteX5" fmla="*/ 3865 w 10000"/>
                <a:gd name="connsiteY5" fmla="*/ 7003 h 10000"/>
                <a:gd name="connsiteX6" fmla="*/ 4041 w 10000"/>
                <a:gd name="connsiteY6" fmla="*/ 6777 h 10000"/>
                <a:gd name="connsiteX7" fmla="*/ 4670 w 10000"/>
                <a:gd name="connsiteY7" fmla="*/ 6220 h 10000"/>
                <a:gd name="connsiteX8" fmla="*/ 6871 w 10000"/>
                <a:gd name="connsiteY8" fmla="*/ 7003 h 10000"/>
                <a:gd name="connsiteX9" fmla="*/ 10000 w 10000"/>
                <a:gd name="connsiteY9" fmla="*/ 10000 h 10000"/>
                <a:gd name="connsiteX10" fmla="*/ 9521 w 10000"/>
                <a:gd name="connsiteY10" fmla="*/ 3086 h 10000"/>
                <a:gd name="connsiteX11" fmla="*/ 8266 w 10000"/>
                <a:gd name="connsiteY11" fmla="*/ 1010 h 10000"/>
                <a:gd name="connsiteX12" fmla="*/ 7136 w 10000"/>
                <a:gd name="connsiteY12" fmla="*/ 0 h 10000"/>
                <a:gd name="connsiteX0" fmla="*/ 7136 w 9521"/>
                <a:gd name="connsiteY0" fmla="*/ 0 h 8898"/>
                <a:gd name="connsiteX1" fmla="*/ 4512 w 9521"/>
                <a:gd name="connsiteY1" fmla="*/ 1167 h 8898"/>
                <a:gd name="connsiteX2" fmla="*/ 4232 w 9521"/>
                <a:gd name="connsiteY2" fmla="*/ 1010 h 8898"/>
                <a:gd name="connsiteX3" fmla="*/ 3757 w 9521"/>
                <a:gd name="connsiteY3" fmla="*/ 819 h 8898"/>
                <a:gd name="connsiteX4" fmla="*/ 0 w 9521"/>
                <a:gd name="connsiteY4" fmla="*/ 2404 h 8898"/>
                <a:gd name="connsiteX5" fmla="*/ 3865 w 9521"/>
                <a:gd name="connsiteY5" fmla="*/ 7003 h 8898"/>
                <a:gd name="connsiteX6" fmla="*/ 4041 w 9521"/>
                <a:gd name="connsiteY6" fmla="*/ 6777 h 8898"/>
                <a:gd name="connsiteX7" fmla="*/ 4670 w 9521"/>
                <a:gd name="connsiteY7" fmla="*/ 6220 h 8898"/>
                <a:gd name="connsiteX8" fmla="*/ 6871 w 9521"/>
                <a:gd name="connsiteY8" fmla="*/ 7003 h 8898"/>
                <a:gd name="connsiteX9" fmla="*/ 9078 w 9521"/>
                <a:gd name="connsiteY9" fmla="*/ 8898 h 8898"/>
                <a:gd name="connsiteX10" fmla="*/ 9521 w 9521"/>
                <a:gd name="connsiteY10" fmla="*/ 3086 h 8898"/>
                <a:gd name="connsiteX11" fmla="*/ 8266 w 9521"/>
                <a:gd name="connsiteY11" fmla="*/ 1010 h 8898"/>
                <a:gd name="connsiteX12" fmla="*/ 7136 w 9521"/>
                <a:gd name="connsiteY12" fmla="*/ 0 h 8898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8682 w 10000"/>
                <a:gd name="connsiteY11" fmla="*/ 1754 h 10619"/>
                <a:gd name="connsiteX12" fmla="*/ 6488 w 10000"/>
                <a:gd name="connsiteY12" fmla="*/ 0 h 10619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7714 w 10000"/>
                <a:gd name="connsiteY11" fmla="*/ 2167 h 10619"/>
                <a:gd name="connsiteX12" fmla="*/ 6488 w 10000"/>
                <a:gd name="connsiteY12" fmla="*/ 0 h 10619"/>
                <a:gd name="connsiteX0" fmla="*/ 6488 w 9535"/>
                <a:gd name="connsiteY0" fmla="*/ 0 h 10619"/>
                <a:gd name="connsiteX1" fmla="*/ 4739 w 9535"/>
                <a:gd name="connsiteY1" fmla="*/ 1931 h 10619"/>
                <a:gd name="connsiteX2" fmla="*/ 4445 w 9535"/>
                <a:gd name="connsiteY2" fmla="*/ 1754 h 10619"/>
                <a:gd name="connsiteX3" fmla="*/ 3946 w 9535"/>
                <a:gd name="connsiteY3" fmla="*/ 1539 h 10619"/>
                <a:gd name="connsiteX4" fmla="*/ 0 w 9535"/>
                <a:gd name="connsiteY4" fmla="*/ 3321 h 10619"/>
                <a:gd name="connsiteX5" fmla="*/ 4059 w 9535"/>
                <a:gd name="connsiteY5" fmla="*/ 8489 h 10619"/>
                <a:gd name="connsiteX6" fmla="*/ 4244 w 9535"/>
                <a:gd name="connsiteY6" fmla="*/ 8235 h 10619"/>
                <a:gd name="connsiteX7" fmla="*/ 4905 w 9535"/>
                <a:gd name="connsiteY7" fmla="*/ 7609 h 10619"/>
                <a:gd name="connsiteX8" fmla="*/ 7217 w 9535"/>
                <a:gd name="connsiteY8" fmla="*/ 8489 h 10619"/>
                <a:gd name="connsiteX9" fmla="*/ 9535 w 9535"/>
                <a:gd name="connsiteY9" fmla="*/ 10619 h 10619"/>
                <a:gd name="connsiteX10" fmla="*/ 8296 w 9535"/>
                <a:gd name="connsiteY10" fmla="*/ 4190 h 10619"/>
                <a:gd name="connsiteX11" fmla="*/ 7714 w 9535"/>
                <a:gd name="connsiteY11" fmla="*/ 2167 h 10619"/>
                <a:gd name="connsiteX12" fmla="*/ 6488 w 9535"/>
                <a:gd name="connsiteY12" fmla="*/ 0 h 10619"/>
                <a:gd name="connsiteX0" fmla="*/ 6804 w 8741"/>
                <a:gd name="connsiteY0" fmla="*/ 0 h 8542"/>
                <a:gd name="connsiteX1" fmla="*/ 4970 w 8741"/>
                <a:gd name="connsiteY1" fmla="*/ 1818 h 8542"/>
                <a:gd name="connsiteX2" fmla="*/ 4662 w 8741"/>
                <a:gd name="connsiteY2" fmla="*/ 1652 h 8542"/>
                <a:gd name="connsiteX3" fmla="*/ 4138 w 8741"/>
                <a:gd name="connsiteY3" fmla="*/ 1449 h 8542"/>
                <a:gd name="connsiteX4" fmla="*/ 0 w 8741"/>
                <a:gd name="connsiteY4" fmla="*/ 3127 h 8542"/>
                <a:gd name="connsiteX5" fmla="*/ 4257 w 8741"/>
                <a:gd name="connsiteY5" fmla="*/ 7994 h 8542"/>
                <a:gd name="connsiteX6" fmla="*/ 4451 w 8741"/>
                <a:gd name="connsiteY6" fmla="*/ 7755 h 8542"/>
                <a:gd name="connsiteX7" fmla="*/ 5144 w 8741"/>
                <a:gd name="connsiteY7" fmla="*/ 7165 h 8542"/>
                <a:gd name="connsiteX8" fmla="*/ 7569 w 8741"/>
                <a:gd name="connsiteY8" fmla="*/ 7994 h 8542"/>
                <a:gd name="connsiteX9" fmla="*/ 8741 w 8741"/>
                <a:gd name="connsiteY9" fmla="*/ 8542 h 8542"/>
                <a:gd name="connsiteX10" fmla="*/ 8701 w 8741"/>
                <a:gd name="connsiteY10" fmla="*/ 3946 h 8542"/>
                <a:gd name="connsiteX11" fmla="*/ 8090 w 8741"/>
                <a:gd name="connsiteY11" fmla="*/ 2041 h 8542"/>
                <a:gd name="connsiteX12" fmla="*/ 6804 w 8741"/>
                <a:gd name="connsiteY12" fmla="*/ 0 h 8542"/>
                <a:gd name="connsiteX0" fmla="*/ 7784 w 10000"/>
                <a:gd name="connsiteY0" fmla="*/ 0 h 9358"/>
                <a:gd name="connsiteX1" fmla="*/ 5686 w 10000"/>
                <a:gd name="connsiteY1" fmla="*/ 2128 h 9358"/>
                <a:gd name="connsiteX2" fmla="*/ 5333 w 10000"/>
                <a:gd name="connsiteY2" fmla="*/ 1934 h 9358"/>
                <a:gd name="connsiteX3" fmla="*/ 4734 w 10000"/>
                <a:gd name="connsiteY3" fmla="*/ 1696 h 9358"/>
                <a:gd name="connsiteX4" fmla="*/ 0 w 10000"/>
                <a:gd name="connsiteY4" fmla="*/ 3661 h 9358"/>
                <a:gd name="connsiteX5" fmla="*/ 4870 w 10000"/>
                <a:gd name="connsiteY5" fmla="*/ 9358 h 9358"/>
                <a:gd name="connsiteX6" fmla="*/ 5092 w 10000"/>
                <a:gd name="connsiteY6" fmla="*/ 9079 h 9358"/>
                <a:gd name="connsiteX7" fmla="*/ 5885 w 10000"/>
                <a:gd name="connsiteY7" fmla="*/ 8388 h 9358"/>
                <a:gd name="connsiteX8" fmla="*/ 8659 w 10000"/>
                <a:gd name="connsiteY8" fmla="*/ 9358 h 9358"/>
                <a:gd name="connsiteX9" fmla="*/ 10000 w 10000"/>
                <a:gd name="connsiteY9" fmla="*/ 8179 h 9358"/>
                <a:gd name="connsiteX10" fmla="*/ 9954 w 10000"/>
                <a:gd name="connsiteY10" fmla="*/ 4620 h 9358"/>
                <a:gd name="connsiteX11" fmla="*/ 9255 w 10000"/>
                <a:gd name="connsiteY11" fmla="*/ 2389 h 9358"/>
                <a:gd name="connsiteX12" fmla="*/ 7784 w 10000"/>
                <a:gd name="connsiteY12" fmla="*/ 0 h 9358"/>
                <a:gd name="connsiteX0" fmla="*/ 7784 w 10000"/>
                <a:gd name="connsiteY0" fmla="*/ 0 h 10004"/>
                <a:gd name="connsiteX1" fmla="*/ 5686 w 10000"/>
                <a:gd name="connsiteY1" fmla="*/ 2274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147 w 10000"/>
                <a:gd name="connsiteY2" fmla="*/ 2189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134 w 10000"/>
                <a:gd name="connsiteY0" fmla="*/ 482 h 8297"/>
                <a:gd name="connsiteX1" fmla="*/ 5407 w 10000"/>
                <a:gd name="connsiteY1" fmla="*/ 1905 h 8297"/>
                <a:gd name="connsiteX2" fmla="*/ 5147 w 10000"/>
                <a:gd name="connsiteY2" fmla="*/ 482 h 8297"/>
                <a:gd name="connsiteX3" fmla="*/ 4734 w 10000"/>
                <a:gd name="connsiteY3" fmla="*/ 105 h 8297"/>
                <a:gd name="connsiteX4" fmla="*/ 0 w 10000"/>
                <a:gd name="connsiteY4" fmla="*/ 2205 h 8297"/>
                <a:gd name="connsiteX5" fmla="*/ 4870 w 10000"/>
                <a:gd name="connsiteY5" fmla="*/ 8293 h 8297"/>
                <a:gd name="connsiteX6" fmla="*/ 5092 w 10000"/>
                <a:gd name="connsiteY6" fmla="*/ 7995 h 8297"/>
                <a:gd name="connsiteX7" fmla="*/ 5374 w 10000"/>
                <a:gd name="connsiteY7" fmla="*/ 6283 h 8297"/>
                <a:gd name="connsiteX8" fmla="*/ 8659 w 10000"/>
                <a:gd name="connsiteY8" fmla="*/ 8293 h 8297"/>
                <a:gd name="connsiteX9" fmla="*/ 10000 w 10000"/>
                <a:gd name="connsiteY9" fmla="*/ 7033 h 8297"/>
                <a:gd name="connsiteX10" fmla="*/ 9954 w 10000"/>
                <a:gd name="connsiteY10" fmla="*/ 3230 h 8297"/>
                <a:gd name="connsiteX11" fmla="*/ 9255 w 10000"/>
                <a:gd name="connsiteY11" fmla="*/ 846 h 8297"/>
                <a:gd name="connsiteX12" fmla="*/ 7134 w 10000"/>
                <a:gd name="connsiteY12" fmla="*/ 482 h 8297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954 w 10000"/>
                <a:gd name="connsiteY10" fmla="*/ 3893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257 w 10000"/>
                <a:gd name="connsiteY10" fmla="*/ 4479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8651 w 10000"/>
                <a:gd name="connsiteY10" fmla="*/ 1753 h 10000"/>
                <a:gd name="connsiteX11" fmla="*/ 7134 w 10000"/>
                <a:gd name="connsiteY11" fmla="*/ 581 h 10000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111"/>
                <a:gd name="connsiteY0" fmla="*/ 581 h 10006"/>
                <a:gd name="connsiteX1" fmla="*/ 5407 w 10111"/>
                <a:gd name="connsiteY1" fmla="*/ 2296 h 10006"/>
                <a:gd name="connsiteX2" fmla="*/ 5147 w 10111"/>
                <a:gd name="connsiteY2" fmla="*/ 581 h 10006"/>
                <a:gd name="connsiteX3" fmla="*/ 4734 w 10111"/>
                <a:gd name="connsiteY3" fmla="*/ 127 h 10006"/>
                <a:gd name="connsiteX4" fmla="*/ 0 w 10111"/>
                <a:gd name="connsiteY4" fmla="*/ 2658 h 10006"/>
                <a:gd name="connsiteX5" fmla="*/ 4870 w 10111"/>
                <a:gd name="connsiteY5" fmla="*/ 9995 h 10006"/>
                <a:gd name="connsiteX6" fmla="*/ 5092 w 10111"/>
                <a:gd name="connsiteY6" fmla="*/ 9636 h 10006"/>
                <a:gd name="connsiteX7" fmla="*/ 5374 w 10111"/>
                <a:gd name="connsiteY7" fmla="*/ 7573 h 10006"/>
                <a:gd name="connsiteX8" fmla="*/ 8659 w 10111"/>
                <a:gd name="connsiteY8" fmla="*/ 9995 h 10006"/>
                <a:gd name="connsiteX9" fmla="*/ 10000 w 10111"/>
                <a:gd name="connsiteY9" fmla="*/ 8477 h 10006"/>
                <a:gd name="connsiteX10" fmla="*/ 10033 w 10111"/>
                <a:gd name="connsiteY10" fmla="*/ 8418 h 10006"/>
                <a:gd name="connsiteX11" fmla="*/ 9986 w 10111"/>
                <a:gd name="connsiteY11" fmla="*/ 8858 h 10006"/>
                <a:gd name="connsiteX12" fmla="*/ 8651 w 10111"/>
                <a:gd name="connsiteY12" fmla="*/ 1753 h 10006"/>
                <a:gd name="connsiteX13" fmla="*/ 7134 w 10111"/>
                <a:gd name="connsiteY13" fmla="*/ 581 h 10006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000"/>
                <a:gd name="connsiteY0" fmla="*/ 581 h 10030"/>
                <a:gd name="connsiteX1" fmla="*/ 5407 w 10000"/>
                <a:gd name="connsiteY1" fmla="*/ 2296 h 10030"/>
                <a:gd name="connsiteX2" fmla="*/ 5147 w 10000"/>
                <a:gd name="connsiteY2" fmla="*/ 581 h 10030"/>
                <a:gd name="connsiteX3" fmla="*/ 4734 w 10000"/>
                <a:gd name="connsiteY3" fmla="*/ 127 h 10030"/>
                <a:gd name="connsiteX4" fmla="*/ 0 w 10000"/>
                <a:gd name="connsiteY4" fmla="*/ 2658 h 10030"/>
                <a:gd name="connsiteX5" fmla="*/ 4870 w 10000"/>
                <a:gd name="connsiteY5" fmla="*/ 9995 h 10030"/>
                <a:gd name="connsiteX6" fmla="*/ 5092 w 10000"/>
                <a:gd name="connsiteY6" fmla="*/ 9636 h 10030"/>
                <a:gd name="connsiteX7" fmla="*/ 5374 w 10000"/>
                <a:gd name="connsiteY7" fmla="*/ 7573 h 10030"/>
                <a:gd name="connsiteX8" fmla="*/ 8659 w 10000"/>
                <a:gd name="connsiteY8" fmla="*/ 9995 h 10030"/>
                <a:gd name="connsiteX9" fmla="*/ 10000 w 10000"/>
                <a:gd name="connsiteY9" fmla="*/ 8477 h 10030"/>
                <a:gd name="connsiteX10" fmla="*/ 8651 w 10000"/>
                <a:gd name="connsiteY10" fmla="*/ 1753 h 10030"/>
                <a:gd name="connsiteX11" fmla="*/ 7134 w 10000"/>
                <a:gd name="connsiteY11" fmla="*/ 581 h 10030"/>
                <a:gd name="connsiteX0" fmla="*/ 7134 w 8965"/>
                <a:gd name="connsiteY0" fmla="*/ 581 h 10169"/>
                <a:gd name="connsiteX1" fmla="*/ 5407 w 8965"/>
                <a:gd name="connsiteY1" fmla="*/ 2296 h 10169"/>
                <a:gd name="connsiteX2" fmla="*/ 5147 w 8965"/>
                <a:gd name="connsiteY2" fmla="*/ 581 h 10169"/>
                <a:gd name="connsiteX3" fmla="*/ 4734 w 8965"/>
                <a:gd name="connsiteY3" fmla="*/ 127 h 10169"/>
                <a:gd name="connsiteX4" fmla="*/ 0 w 8965"/>
                <a:gd name="connsiteY4" fmla="*/ 2658 h 10169"/>
                <a:gd name="connsiteX5" fmla="*/ 4870 w 8965"/>
                <a:gd name="connsiteY5" fmla="*/ 9995 h 10169"/>
                <a:gd name="connsiteX6" fmla="*/ 5092 w 8965"/>
                <a:gd name="connsiteY6" fmla="*/ 9636 h 10169"/>
                <a:gd name="connsiteX7" fmla="*/ 5374 w 8965"/>
                <a:gd name="connsiteY7" fmla="*/ 7573 h 10169"/>
                <a:gd name="connsiteX8" fmla="*/ 8659 w 8965"/>
                <a:gd name="connsiteY8" fmla="*/ 9995 h 10169"/>
                <a:gd name="connsiteX9" fmla="*/ 8651 w 8965"/>
                <a:gd name="connsiteY9" fmla="*/ 1753 h 10169"/>
                <a:gd name="connsiteX10" fmla="*/ 7134 w 8965"/>
                <a:gd name="connsiteY10" fmla="*/ 581 h 10169"/>
                <a:gd name="connsiteX0" fmla="*/ 7958 w 9769"/>
                <a:gd name="connsiteY0" fmla="*/ 570 h 10279"/>
                <a:gd name="connsiteX1" fmla="*/ 6031 w 9769"/>
                <a:gd name="connsiteY1" fmla="*/ 2257 h 10279"/>
                <a:gd name="connsiteX2" fmla="*/ 5741 w 9769"/>
                <a:gd name="connsiteY2" fmla="*/ 570 h 10279"/>
                <a:gd name="connsiteX3" fmla="*/ 5281 w 9769"/>
                <a:gd name="connsiteY3" fmla="*/ 124 h 10279"/>
                <a:gd name="connsiteX4" fmla="*/ 0 w 9769"/>
                <a:gd name="connsiteY4" fmla="*/ 2613 h 10279"/>
                <a:gd name="connsiteX5" fmla="*/ 5432 w 9769"/>
                <a:gd name="connsiteY5" fmla="*/ 9828 h 10279"/>
                <a:gd name="connsiteX6" fmla="*/ 5680 w 9769"/>
                <a:gd name="connsiteY6" fmla="*/ 9475 h 10279"/>
                <a:gd name="connsiteX7" fmla="*/ 5994 w 9769"/>
                <a:gd name="connsiteY7" fmla="*/ 7446 h 10279"/>
                <a:gd name="connsiteX8" fmla="*/ 9089 w 9769"/>
                <a:gd name="connsiteY8" fmla="*/ 10116 h 10279"/>
                <a:gd name="connsiteX9" fmla="*/ 9650 w 9769"/>
                <a:gd name="connsiteY9" fmla="*/ 1723 h 10279"/>
                <a:gd name="connsiteX10" fmla="*/ 7958 w 9769"/>
                <a:gd name="connsiteY10" fmla="*/ 570 h 10279"/>
                <a:gd name="connsiteX0" fmla="*/ 8146 w 9936"/>
                <a:gd name="connsiteY0" fmla="*/ 555 h 10055"/>
                <a:gd name="connsiteX1" fmla="*/ 6174 w 9936"/>
                <a:gd name="connsiteY1" fmla="*/ 2196 h 10055"/>
                <a:gd name="connsiteX2" fmla="*/ 5877 w 9936"/>
                <a:gd name="connsiteY2" fmla="*/ 555 h 10055"/>
                <a:gd name="connsiteX3" fmla="*/ 5406 w 9936"/>
                <a:gd name="connsiteY3" fmla="*/ 121 h 10055"/>
                <a:gd name="connsiteX4" fmla="*/ 0 w 9936"/>
                <a:gd name="connsiteY4" fmla="*/ 2542 h 10055"/>
                <a:gd name="connsiteX5" fmla="*/ 5560 w 9936"/>
                <a:gd name="connsiteY5" fmla="*/ 9561 h 10055"/>
                <a:gd name="connsiteX6" fmla="*/ 5814 w 9936"/>
                <a:gd name="connsiteY6" fmla="*/ 9218 h 10055"/>
                <a:gd name="connsiteX7" fmla="*/ 6136 w 9936"/>
                <a:gd name="connsiteY7" fmla="*/ 7244 h 10055"/>
                <a:gd name="connsiteX8" fmla="*/ 9304 w 9936"/>
                <a:gd name="connsiteY8" fmla="*/ 9841 h 10055"/>
                <a:gd name="connsiteX9" fmla="*/ 9878 w 9936"/>
                <a:gd name="connsiteY9" fmla="*/ 1676 h 10055"/>
                <a:gd name="connsiteX10" fmla="*/ 8146 w 9936"/>
                <a:gd name="connsiteY10" fmla="*/ 555 h 10055"/>
                <a:gd name="connsiteX0" fmla="*/ 8198 w 9700"/>
                <a:gd name="connsiteY0" fmla="*/ 552 h 9879"/>
                <a:gd name="connsiteX1" fmla="*/ 6214 w 9700"/>
                <a:gd name="connsiteY1" fmla="*/ 2184 h 9879"/>
                <a:gd name="connsiteX2" fmla="*/ 5915 w 9700"/>
                <a:gd name="connsiteY2" fmla="*/ 552 h 9879"/>
                <a:gd name="connsiteX3" fmla="*/ 5441 w 9700"/>
                <a:gd name="connsiteY3" fmla="*/ 120 h 9879"/>
                <a:gd name="connsiteX4" fmla="*/ 0 w 9700"/>
                <a:gd name="connsiteY4" fmla="*/ 2528 h 9879"/>
                <a:gd name="connsiteX5" fmla="*/ 5596 w 9700"/>
                <a:gd name="connsiteY5" fmla="*/ 9509 h 9879"/>
                <a:gd name="connsiteX6" fmla="*/ 5851 w 9700"/>
                <a:gd name="connsiteY6" fmla="*/ 9168 h 9879"/>
                <a:gd name="connsiteX7" fmla="*/ 6176 w 9700"/>
                <a:gd name="connsiteY7" fmla="*/ 7204 h 9879"/>
                <a:gd name="connsiteX8" fmla="*/ 9364 w 9700"/>
                <a:gd name="connsiteY8" fmla="*/ 9787 h 9879"/>
                <a:gd name="connsiteX9" fmla="*/ 9408 w 9700"/>
                <a:gd name="connsiteY9" fmla="*/ 3201 h 9879"/>
                <a:gd name="connsiteX10" fmla="*/ 8198 w 9700"/>
                <a:gd name="connsiteY10" fmla="*/ 552 h 9879"/>
                <a:gd name="connsiteX0" fmla="*/ 8452 w 9905"/>
                <a:gd name="connsiteY0" fmla="*/ 559 h 10000"/>
                <a:gd name="connsiteX1" fmla="*/ 6406 w 9905"/>
                <a:gd name="connsiteY1" fmla="*/ 2211 h 10000"/>
                <a:gd name="connsiteX2" fmla="*/ 6098 w 9905"/>
                <a:gd name="connsiteY2" fmla="*/ 559 h 10000"/>
                <a:gd name="connsiteX3" fmla="*/ 5609 w 9905"/>
                <a:gd name="connsiteY3" fmla="*/ 121 h 10000"/>
                <a:gd name="connsiteX4" fmla="*/ 0 w 9905"/>
                <a:gd name="connsiteY4" fmla="*/ 2559 h 10000"/>
                <a:gd name="connsiteX5" fmla="*/ 5769 w 9905"/>
                <a:gd name="connsiteY5" fmla="*/ 9625 h 10000"/>
                <a:gd name="connsiteX6" fmla="*/ 6032 w 9905"/>
                <a:gd name="connsiteY6" fmla="*/ 9280 h 10000"/>
                <a:gd name="connsiteX7" fmla="*/ 6367 w 9905"/>
                <a:gd name="connsiteY7" fmla="*/ 7292 h 10000"/>
                <a:gd name="connsiteX8" fmla="*/ 9654 w 9905"/>
                <a:gd name="connsiteY8" fmla="*/ 9907 h 10000"/>
                <a:gd name="connsiteX9" fmla="*/ 9699 w 9905"/>
                <a:gd name="connsiteY9" fmla="*/ 3240 h 10000"/>
                <a:gd name="connsiteX10" fmla="*/ 8452 w 9905"/>
                <a:gd name="connsiteY10" fmla="*/ 559 h 10000"/>
                <a:gd name="connsiteX0" fmla="*/ 8533 w 10001"/>
                <a:gd name="connsiteY0" fmla="*/ 559 h 10000"/>
                <a:gd name="connsiteX1" fmla="*/ 6467 w 10001"/>
                <a:gd name="connsiteY1" fmla="*/ 2211 h 10000"/>
                <a:gd name="connsiteX2" fmla="*/ 6156 w 10001"/>
                <a:gd name="connsiteY2" fmla="*/ 559 h 10000"/>
                <a:gd name="connsiteX3" fmla="*/ 5663 w 10001"/>
                <a:gd name="connsiteY3" fmla="*/ 121 h 10000"/>
                <a:gd name="connsiteX4" fmla="*/ 0 w 10001"/>
                <a:gd name="connsiteY4" fmla="*/ 2559 h 10000"/>
                <a:gd name="connsiteX5" fmla="*/ 5824 w 10001"/>
                <a:gd name="connsiteY5" fmla="*/ 9625 h 10000"/>
                <a:gd name="connsiteX6" fmla="*/ 6090 w 10001"/>
                <a:gd name="connsiteY6" fmla="*/ 9280 h 10000"/>
                <a:gd name="connsiteX7" fmla="*/ 6428 w 10001"/>
                <a:gd name="connsiteY7" fmla="*/ 7292 h 10000"/>
                <a:gd name="connsiteX8" fmla="*/ 9747 w 10001"/>
                <a:gd name="connsiteY8" fmla="*/ 9907 h 10000"/>
                <a:gd name="connsiteX9" fmla="*/ 9792 w 10001"/>
                <a:gd name="connsiteY9" fmla="*/ 3240 h 10000"/>
                <a:gd name="connsiteX10" fmla="*/ 8533 w 10001"/>
                <a:gd name="connsiteY10" fmla="*/ 559 h 10000"/>
                <a:gd name="connsiteX0" fmla="*/ 8533 w 9961"/>
                <a:gd name="connsiteY0" fmla="*/ 559 h 10000"/>
                <a:gd name="connsiteX1" fmla="*/ 6467 w 9961"/>
                <a:gd name="connsiteY1" fmla="*/ 2211 h 10000"/>
                <a:gd name="connsiteX2" fmla="*/ 6156 w 9961"/>
                <a:gd name="connsiteY2" fmla="*/ 559 h 10000"/>
                <a:gd name="connsiteX3" fmla="*/ 5663 w 9961"/>
                <a:gd name="connsiteY3" fmla="*/ 121 h 10000"/>
                <a:gd name="connsiteX4" fmla="*/ 0 w 9961"/>
                <a:gd name="connsiteY4" fmla="*/ 2559 h 10000"/>
                <a:gd name="connsiteX5" fmla="*/ 5824 w 9961"/>
                <a:gd name="connsiteY5" fmla="*/ 9625 h 10000"/>
                <a:gd name="connsiteX6" fmla="*/ 6090 w 9961"/>
                <a:gd name="connsiteY6" fmla="*/ 9280 h 10000"/>
                <a:gd name="connsiteX7" fmla="*/ 6428 w 9961"/>
                <a:gd name="connsiteY7" fmla="*/ 7292 h 10000"/>
                <a:gd name="connsiteX8" fmla="*/ 9580 w 9961"/>
                <a:gd name="connsiteY8" fmla="*/ 9907 h 10000"/>
                <a:gd name="connsiteX9" fmla="*/ 9792 w 9961"/>
                <a:gd name="connsiteY9" fmla="*/ 3240 h 10000"/>
                <a:gd name="connsiteX10" fmla="*/ 8533 w 9961"/>
                <a:gd name="connsiteY10" fmla="*/ 559 h 10000"/>
                <a:gd name="connsiteX0" fmla="*/ 8566 w 9876"/>
                <a:gd name="connsiteY0" fmla="*/ 559 h 10773"/>
                <a:gd name="connsiteX1" fmla="*/ 6492 w 9876"/>
                <a:gd name="connsiteY1" fmla="*/ 2211 h 10773"/>
                <a:gd name="connsiteX2" fmla="*/ 6180 w 9876"/>
                <a:gd name="connsiteY2" fmla="*/ 559 h 10773"/>
                <a:gd name="connsiteX3" fmla="*/ 5685 w 9876"/>
                <a:gd name="connsiteY3" fmla="*/ 121 h 10773"/>
                <a:gd name="connsiteX4" fmla="*/ 0 w 9876"/>
                <a:gd name="connsiteY4" fmla="*/ 2559 h 10773"/>
                <a:gd name="connsiteX5" fmla="*/ 5847 w 9876"/>
                <a:gd name="connsiteY5" fmla="*/ 9625 h 10773"/>
                <a:gd name="connsiteX6" fmla="*/ 6114 w 9876"/>
                <a:gd name="connsiteY6" fmla="*/ 9280 h 10773"/>
                <a:gd name="connsiteX7" fmla="*/ 6453 w 9876"/>
                <a:gd name="connsiteY7" fmla="*/ 7292 h 10773"/>
                <a:gd name="connsiteX8" fmla="*/ 9618 w 9876"/>
                <a:gd name="connsiteY8" fmla="*/ 9907 h 10773"/>
                <a:gd name="connsiteX9" fmla="*/ 9830 w 9876"/>
                <a:gd name="connsiteY9" fmla="*/ 3240 h 10773"/>
                <a:gd name="connsiteX10" fmla="*/ 8566 w 9876"/>
                <a:gd name="connsiteY10" fmla="*/ 559 h 10773"/>
                <a:gd name="connsiteX0" fmla="*/ 8674 w 9953"/>
                <a:gd name="connsiteY0" fmla="*/ 519 h 10000"/>
                <a:gd name="connsiteX1" fmla="*/ 6574 w 9953"/>
                <a:gd name="connsiteY1" fmla="*/ 2052 h 10000"/>
                <a:gd name="connsiteX2" fmla="*/ 6258 w 9953"/>
                <a:gd name="connsiteY2" fmla="*/ 519 h 10000"/>
                <a:gd name="connsiteX3" fmla="*/ 5756 w 9953"/>
                <a:gd name="connsiteY3" fmla="*/ 112 h 10000"/>
                <a:gd name="connsiteX4" fmla="*/ 0 w 9953"/>
                <a:gd name="connsiteY4" fmla="*/ 2375 h 10000"/>
                <a:gd name="connsiteX5" fmla="*/ 5920 w 9953"/>
                <a:gd name="connsiteY5" fmla="*/ 8934 h 10000"/>
                <a:gd name="connsiteX6" fmla="*/ 6191 w 9953"/>
                <a:gd name="connsiteY6" fmla="*/ 8614 h 10000"/>
                <a:gd name="connsiteX7" fmla="*/ 6534 w 9953"/>
                <a:gd name="connsiteY7" fmla="*/ 6769 h 10000"/>
                <a:gd name="connsiteX8" fmla="*/ 9739 w 9953"/>
                <a:gd name="connsiteY8" fmla="*/ 9196 h 10000"/>
                <a:gd name="connsiteX9" fmla="*/ 9953 w 9953"/>
                <a:gd name="connsiteY9" fmla="*/ 3008 h 10000"/>
                <a:gd name="connsiteX10" fmla="*/ 8674 w 9953"/>
                <a:gd name="connsiteY10" fmla="*/ 519 h 10000"/>
                <a:gd name="connsiteX0" fmla="*/ 8715 w 10021"/>
                <a:gd name="connsiteY0" fmla="*/ 519 h 9211"/>
                <a:gd name="connsiteX1" fmla="*/ 6605 w 10021"/>
                <a:gd name="connsiteY1" fmla="*/ 2052 h 9211"/>
                <a:gd name="connsiteX2" fmla="*/ 6288 w 10021"/>
                <a:gd name="connsiteY2" fmla="*/ 519 h 9211"/>
                <a:gd name="connsiteX3" fmla="*/ 5783 w 10021"/>
                <a:gd name="connsiteY3" fmla="*/ 112 h 9211"/>
                <a:gd name="connsiteX4" fmla="*/ 0 w 10021"/>
                <a:gd name="connsiteY4" fmla="*/ 2375 h 9211"/>
                <a:gd name="connsiteX5" fmla="*/ 5948 w 10021"/>
                <a:gd name="connsiteY5" fmla="*/ 8934 h 9211"/>
                <a:gd name="connsiteX6" fmla="*/ 6220 w 10021"/>
                <a:gd name="connsiteY6" fmla="*/ 8614 h 9211"/>
                <a:gd name="connsiteX7" fmla="*/ 6565 w 10021"/>
                <a:gd name="connsiteY7" fmla="*/ 6769 h 9211"/>
                <a:gd name="connsiteX8" fmla="*/ 9785 w 10021"/>
                <a:gd name="connsiteY8" fmla="*/ 9196 h 9211"/>
                <a:gd name="connsiteX9" fmla="*/ 9773 w 10021"/>
                <a:gd name="connsiteY9" fmla="*/ 5367 h 9211"/>
                <a:gd name="connsiteX10" fmla="*/ 8715 w 10021"/>
                <a:gd name="connsiteY10" fmla="*/ 519 h 9211"/>
                <a:gd name="connsiteX0" fmla="*/ 8697 w 9930"/>
                <a:gd name="connsiteY0" fmla="*/ 563 h 10141"/>
                <a:gd name="connsiteX1" fmla="*/ 6591 w 9930"/>
                <a:gd name="connsiteY1" fmla="*/ 2228 h 10141"/>
                <a:gd name="connsiteX2" fmla="*/ 6275 w 9930"/>
                <a:gd name="connsiteY2" fmla="*/ 563 h 10141"/>
                <a:gd name="connsiteX3" fmla="*/ 5771 w 9930"/>
                <a:gd name="connsiteY3" fmla="*/ 122 h 10141"/>
                <a:gd name="connsiteX4" fmla="*/ 0 w 9930"/>
                <a:gd name="connsiteY4" fmla="*/ 2578 h 10141"/>
                <a:gd name="connsiteX5" fmla="*/ 5936 w 9930"/>
                <a:gd name="connsiteY5" fmla="*/ 9699 h 10141"/>
                <a:gd name="connsiteX6" fmla="*/ 6207 w 9930"/>
                <a:gd name="connsiteY6" fmla="*/ 9352 h 10141"/>
                <a:gd name="connsiteX7" fmla="*/ 6551 w 9930"/>
                <a:gd name="connsiteY7" fmla="*/ 7349 h 10141"/>
                <a:gd name="connsiteX8" fmla="*/ 9594 w 9930"/>
                <a:gd name="connsiteY8" fmla="*/ 10126 h 10141"/>
                <a:gd name="connsiteX9" fmla="*/ 9753 w 9930"/>
                <a:gd name="connsiteY9" fmla="*/ 5827 h 10141"/>
                <a:gd name="connsiteX10" fmla="*/ 8697 w 9930"/>
                <a:gd name="connsiteY10" fmla="*/ 563 h 10141"/>
                <a:gd name="connsiteX0" fmla="*/ 8758 w 9860"/>
                <a:gd name="connsiteY0" fmla="*/ 555 h 10365"/>
                <a:gd name="connsiteX1" fmla="*/ 6637 w 9860"/>
                <a:gd name="connsiteY1" fmla="*/ 2197 h 10365"/>
                <a:gd name="connsiteX2" fmla="*/ 6319 w 9860"/>
                <a:gd name="connsiteY2" fmla="*/ 555 h 10365"/>
                <a:gd name="connsiteX3" fmla="*/ 5812 w 9860"/>
                <a:gd name="connsiteY3" fmla="*/ 120 h 10365"/>
                <a:gd name="connsiteX4" fmla="*/ 0 w 9860"/>
                <a:gd name="connsiteY4" fmla="*/ 2542 h 10365"/>
                <a:gd name="connsiteX5" fmla="*/ 5978 w 9860"/>
                <a:gd name="connsiteY5" fmla="*/ 9564 h 10365"/>
                <a:gd name="connsiteX6" fmla="*/ 6251 w 9860"/>
                <a:gd name="connsiteY6" fmla="*/ 9222 h 10365"/>
                <a:gd name="connsiteX7" fmla="*/ 6597 w 9860"/>
                <a:gd name="connsiteY7" fmla="*/ 7247 h 10365"/>
                <a:gd name="connsiteX8" fmla="*/ 9662 w 9860"/>
                <a:gd name="connsiteY8" fmla="*/ 9985 h 10365"/>
                <a:gd name="connsiteX9" fmla="*/ 9822 w 9860"/>
                <a:gd name="connsiteY9" fmla="*/ 5746 h 10365"/>
                <a:gd name="connsiteX10" fmla="*/ 8758 w 9860"/>
                <a:gd name="connsiteY10" fmla="*/ 555 h 10365"/>
                <a:gd name="connsiteX0" fmla="*/ 8882 w 10021"/>
                <a:gd name="connsiteY0" fmla="*/ 535 h 9999"/>
                <a:gd name="connsiteX1" fmla="*/ 6731 w 10021"/>
                <a:gd name="connsiteY1" fmla="*/ 2120 h 9999"/>
                <a:gd name="connsiteX2" fmla="*/ 6409 w 10021"/>
                <a:gd name="connsiteY2" fmla="*/ 535 h 9999"/>
                <a:gd name="connsiteX3" fmla="*/ 5895 w 10021"/>
                <a:gd name="connsiteY3" fmla="*/ 116 h 9999"/>
                <a:gd name="connsiteX4" fmla="*/ 0 w 10021"/>
                <a:gd name="connsiteY4" fmla="*/ 2452 h 9999"/>
                <a:gd name="connsiteX5" fmla="*/ 6063 w 10021"/>
                <a:gd name="connsiteY5" fmla="*/ 9227 h 9999"/>
                <a:gd name="connsiteX6" fmla="*/ 6340 w 10021"/>
                <a:gd name="connsiteY6" fmla="*/ 8897 h 9999"/>
                <a:gd name="connsiteX7" fmla="*/ 6691 w 10021"/>
                <a:gd name="connsiteY7" fmla="*/ 6992 h 9999"/>
                <a:gd name="connsiteX8" fmla="*/ 9915 w 10021"/>
                <a:gd name="connsiteY8" fmla="*/ 9633 h 9999"/>
                <a:gd name="connsiteX9" fmla="*/ 9961 w 10021"/>
                <a:gd name="connsiteY9" fmla="*/ 5544 h 9999"/>
                <a:gd name="connsiteX10" fmla="*/ 8882 w 10021"/>
                <a:gd name="connsiteY10" fmla="*/ 535 h 9999"/>
                <a:gd name="connsiteX0" fmla="*/ 8863 w 10250"/>
                <a:gd name="connsiteY0" fmla="*/ 535 h 9671"/>
                <a:gd name="connsiteX1" fmla="*/ 6717 w 10250"/>
                <a:gd name="connsiteY1" fmla="*/ 2120 h 9671"/>
                <a:gd name="connsiteX2" fmla="*/ 6396 w 10250"/>
                <a:gd name="connsiteY2" fmla="*/ 535 h 9671"/>
                <a:gd name="connsiteX3" fmla="*/ 5883 w 10250"/>
                <a:gd name="connsiteY3" fmla="*/ 116 h 9671"/>
                <a:gd name="connsiteX4" fmla="*/ 0 w 10250"/>
                <a:gd name="connsiteY4" fmla="*/ 2452 h 9671"/>
                <a:gd name="connsiteX5" fmla="*/ 6050 w 10250"/>
                <a:gd name="connsiteY5" fmla="*/ 9228 h 9671"/>
                <a:gd name="connsiteX6" fmla="*/ 6327 w 10250"/>
                <a:gd name="connsiteY6" fmla="*/ 8898 h 9671"/>
                <a:gd name="connsiteX7" fmla="*/ 6677 w 10250"/>
                <a:gd name="connsiteY7" fmla="*/ 6993 h 9671"/>
                <a:gd name="connsiteX8" fmla="*/ 9894 w 10250"/>
                <a:gd name="connsiteY8" fmla="*/ 9634 h 9671"/>
                <a:gd name="connsiteX9" fmla="*/ 10055 w 10250"/>
                <a:gd name="connsiteY9" fmla="*/ 4597 h 9671"/>
                <a:gd name="connsiteX10" fmla="*/ 8863 w 10250"/>
                <a:gd name="connsiteY10" fmla="*/ 535 h 9671"/>
                <a:gd name="connsiteX0" fmla="*/ 8647 w 10228"/>
                <a:gd name="connsiteY0" fmla="*/ 553 h 10000"/>
                <a:gd name="connsiteX1" fmla="*/ 6553 w 10228"/>
                <a:gd name="connsiteY1" fmla="*/ 2192 h 10000"/>
                <a:gd name="connsiteX2" fmla="*/ 6240 w 10228"/>
                <a:gd name="connsiteY2" fmla="*/ 553 h 10000"/>
                <a:gd name="connsiteX3" fmla="*/ 5740 w 10228"/>
                <a:gd name="connsiteY3" fmla="*/ 120 h 10000"/>
                <a:gd name="connsiteX4" fmla="*/ 0 w 10228"/>
                <a:gd name="connsiteY4" fmla="*/ 2535 h 10000"/>
                <a:gd name="connsiteX5" fmla="*/ 5902 w 10228"/>
                <a:gd name="connsiteY5" fmla="*/ 9542 h 10000"/>
                <a:gd name="connsiteX6" fmla="*/ 6173 w 10228"/>
                <a:gd name="connsiteY6" fmla="*/ 9201 h 10000"/>
                <a:gd name="connsiteX7" fmla="*/ 6514 w 10228"/>
                <a:gd name="connsiteY7" fmla="*/ 7231 h 10000"/>
                <a:gd name="connsiteX8" fmla="*/ 9653 w 10228"/>
                <a:gd name="connsiteY8" fmla="*/ 9962 h 10000"/>
                <a:gd name="connsiteX9" fmla="*/ 9810 w 10228"/>
                <a:gd name="connsiteY9" fmla="*/ 4753 h 10000"/>
                <a:gd name="connsiteX10" fmla="*/ 8647 w 10228"/>
                <a:gd name="connsiteY10" fmla="*/ 553 h 10000"/>
                <a:gd name="connsiteX0" fmla="*/ 8647 w 10204"/>
                <a:gd name="connsiteY0" fmla="*/ 553 h 10000"/>
                <a:gd name="connsiteX1" fmla="*/ 6553 w 10204"/>
                <a:gd name="connsiteY1" fmla="*/ 2192 h 10000"/>
                <a:gd name="connsiteX2" fmla="*/ 6240 w 10204"/>
                <a:gd name="connsiteY2" fmla="*/ 553 h 10000"/>
                <a:gd name="connsiteX3" fmla="*/ 5740 w 10204"/>
                <a:gd name="connsiteY3" fmla="*/ 120 h 10000"/>
                <a:gd name="connsiteX4" fmla="*/ 0 w 10204"/>
                <a:gd name="connsiteY4" fmla="*/ 2535 h 10000"/>
                <a:gd name="connsiteX5" fmla="*/ 5902 w 10204"/>
                <a:gd name="connsiteY5" fmla="*/ 9542 h 10000"/>
                <a:gd name="connsiteX6" fmla="*/ 6173 w 10204"/>
                <a:gd name="connsiteY6" fmla="*/ 9201 h 10000"/>
                <a:gd name="connsiteX7" fmla="*/ 6514 w 10204"/>
                <a:gd name="connsiteY7" fmla="*/ 7231 h 10000"/>
                <a:gd name="connsiteX8" fmla="*/ 9653 w 10204"/>
                <a:gd name="connsiteY8" fmla="*/ 9962 h 10000"/>
                <a:gd name="connsiteX9" fmla="*/ 9810 w 10204"/>
                <a:gd name="connsiteY9" fmla="*/ 4753 h 10000"/>
                <a:gd name="connsiteX10" fmla="*/ 8647 w 10204"/>
                <a:gd name="connsiteY10" fmla="*/ 553 h 10000"/>
                <a:gd name="connsiteX0" fmla="*/ 8647 w 9945"/>
                <a:gd name="connsiteY0" fmla="*/ 553 h 10000"/>
                <a:gd name="connsiteX1" fmla="*/ 6553 w 9945"/>
                <a:gd name="connsiteY1" fmla="*/ 2192 h 10000"/>
                <a:gd name="connsiteX2" fmla="*/ 6240 w 9945"/>
                <a:gd name="connsiteY2" fmla="*/ 553 h 10000"/>
                <a:gd name="connsiteX3" fmla="*/ 5740 w 9945"/>
                <a:gd name="connsiteY3" fmla="*/ 120 h 10000"/>
                <a:gd name="connsiteX4" fmla="*/ 0 w 9945"/>
                <a:gd name="connsiteY4" fmla="*/ 2535 h 10000"/>
                <a:gd name="connsiteX5" fmla="*/ 5902 w 9945"/>
                <a:gd name="connsiteY5" fmla="*/ 9542 h 10000"/>
                <a:gd name="connsiteX6" fmla="*/ 6173 w 9945"/>
                <a:gd name="connsiteY6" fmla="*/ 9201 h 10000"/>
                <a:gd name="connsiteX7" fmla="*/ 6514 w 9945"/>
                <a:gd name="connsiteY7" fmla="*/ 7231 h 10000"/>
                <a:gd name="connsiteX8" fmla="*/ 9653 w 9945"/>
                <a:gd name="connsiteY8" fmla="*/ 9962 h 10000"/>
                <a:gd name="connsiteX9" fmla="*/ 9810 w 9945"/>
                <a:gd name="connsiteY9" fmla="*/ 4753 h 10000"/>
                <a:gd name="connsiteX10" fmla="*/ 8647 w 9945"/>
                <a:gd name="connsiteY10" fmla="*/ 553 h 10000"/>
                <a:gd name="connsiteX0" fmla="*/ 8695 w 9864"/>
                <a:gd name="connsiteY0" fmla="*/ 553 h 10000"/>
                <a:gd name="connsiteX1" fmla="*/ 6589 w 9864"/>
                <a:gd name="connsiteY1" fmla="*/ 2192 h 10000"/>
                <a:gd name="connsiteX2" fmla="*/ 6275 w 9864"/>
                <a:gd name="connsiteY2" fmla="*/ 553 h 10000"/>
                <a:gd name="connsiteX3" fmla="*/ 5772 w 9864"/>
                <a:gd name="connsiteY3" fmla="*/ 120 h 10000"/>
                <a:gd name="connsiteX4" fmla="*/ 0 w 9864"/>
                <a:gd name="connsiteY4" fmla="*/ 2535 h 10000"/>
                <a:gd name="connsiteX5" fmla="*/ 5935 w 9864"/>
                <a:gd name="connsiteY5" fmla="*/ 9542 h 10000"/>
                <a:gd name="connsiteX6" fmla="*/ 6207 w 9864"/>
                <a:gd name="connsiteY6" fmla="*/ 9201 h 10000"/>
                <a:gd name="connsiteX7" fmla="*/ 6550 w 9864"/>
                <a:gd name="connsiteY7" fmla="*/ 7231 h 10000"/>
                <a:gd name="connsiteX8" fmla="*/ 9706 w 9864"/>
                <a:gd name="connsiteY8" fmla="*/ 9962 h 10000"/>
                <a:gd name="connsiteX9" fmla="*/ 9864 w 9864"/>
                <a:gd name="connsiteY9" fmla="*/ 4753 h 10000"/>
                <a:gd name="connsiteX10" fmla="*/ 8695 w 9864"/>
                <a:gd name="connsiteY10" fmla="*/ 553 h 10000"/>
                <a:gd name="connsiteX0" fmla="*/ 8815 w 10000"/>
                <a:gd name="connsiteY0" fmla="*/ 553 h 9862"/>
                <a:gd name="connsiteX1" fmla="*/ 6680 w 10000"/>
                <a:gd name="connsiteY1" fmla="*/ 2192 h 9862"/>
                <a:gd name="connsiteX2" fmla="*/ 6362 w 10000"/>
                <a:gd name="connsiteY2" fmla="*/ 553 h 9862"/>
                <a:gd name="connsiteX3" fmla="*/ 5852 w 10000"/>
                <a:gd name="connsiteY3" fmla="*/ 120 h 9862"/>
                <a:gd name="connsiteX4" fmla="*/ 0 w 10000"/>
                <a:gd name="connsiteY4" fmla="*/ 2535 h 9862"/>
                <a:gd name="connsiteX5" fmla="*/ 6017 w 10000"/>
                <a:gd name="connsiteY5" fmla="*/ 9542 h 9862"/>
                <a:gd name="connsiteX6" fmla="*/ 6293 w 10000"/>
                <a:gd name="connsiteY6" fmla="*/ 9201 h 9862"/>
                <a:gd name="connsiteX7" fmla="*/ 6640 w 10000"/>
                <a:gd name="connsiteY7" fmla="*/ 7231 h 9862"/>
                <a:gd name="connsiteX8" fmla="*/ 9955 w 10000"/>
                <a:gd name="connsiteY8" fmla="*/ 9822 h 9862"/>
                <a:gd name="connsiteX9" fmla="*/ 10000 w 10000"/>
                <a:gd name="connsiteY9" fmla="*/ 4753 h 9862"/>
                <a:gd name="connsiteX10" fmla="*/ 8815 w 10000"/>
                <a:gd name="connsiteY10" fmla="*/ 553 h 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9862" extrusionOk="0">
                  <a:moveTo>
                    <a:pt x="8815" y="553"/>
                  </a:moveTo>
                  <a:cubicBezTo>
                    <a:pt x="7356" y="553"/>
                    <a:pt x="7087" y="2192"/>
                    <a:pt x="6680" y="2192"/>
                  </a:cubicBezTo>
                  <a:cubicBezTo>
                    <a:pt x="6272" y="2192"/>
                    <a:pt x="6499" y="899"/>
                    <a:pt x="6362" y="553"/>
                  </a:cubicBezTo>
                  <a:cubicBezTo>
                    <a:pt x="6222" y="209"/>
                    <a:pt x="6910" y="-211"/>
                    <a:pt x="5852" y="120"/>
                  </a:cubicBezTo>
                  <a:cubicBezTo>
                    <a:pt x="4789" y="449"/>
                    <a:pt x="0" y="2535"/>
                    <a:pt x="0" y="2535"/>
                  </a:cubicBezTo>
                  <a:cubicBezTo>
                    <a:pt x="0" y="2535"/>
                    <a:pt x="4792" y="9542"/>
                    <a:pt x="6017" y="9542"/>
                  </a:cubicBezTo>
                  <a:cubicBezTo>
                    <a:pt x="6166" y="9542"/>
                    <a:pt x="6262" y="9441"/>
                    <a:pt x="6293" y="9201"/>
                  </a:cubicBezTo>
                  <a:cubicBezTo>
                    <a:pt x="6382" y="8564"/>
                    <a:pt x="6030" y="7128"/>
                    <a:pt x="6640" y="7231"/>
                  </a:cubicBezTo>
                  <a:cubicBezTo>
                    <a:pt x="7250" y="7335"/>
                    <a:pt x="9394" y="10234"/>
                    <a:pt x="9955" y="9822"/>
                  </a:cubicBezTo>
                  <a:cubicBezTo>
                    <a:pt x="9941" y="7029"/>
                    <a:pt x="9999" y="7581"/>
                    <a:pt x="10000" y="4753"/>
                  </a:cubicBezTo>
                  <a:cubicBezTo>
                    <a:pt x="9259" y="2763"/>
                    <a:pt x="9500" y="553"/>
                    <a:pt x="8815" y="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4613" y="1558881"/>
              <a:ext cx="1372008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502944" y="1558881"/>
              <a:ext cx="1235203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오른쪽 화살표 99"/>
            <p:cNvSpPr/>
            <p:nvPr/>
          </p:nvSpPr>
          <p:spPr>
            <a:xfrm>
              <a:off x="6270515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>
            <a:off x="4641687" y="3666878"/>
            <a:ext cx="0" cy="698691"/>
          </a:xfrm>
          <a:prstGeom prst="straightConnector1">
            <a:avLst/>
          </a:prstGeom>
          <a:ln w="28575">
            <a:solidFill>
              <a:srgbClr val="354A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152"/>
          <p:cNvSpPr/>
          <p:nvPr/>
        </p:nvSpPr>
        <p:spPr>
          <a:xfrm>
            <a:off x="4032501" y="4348587"/>
            <a:ext cx="1218372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Dehazing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1045291" y="3632120"/>
            <a:ext cx="2812320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지역적 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평활화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LAB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형식 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→ </a:t>
            </a:r>
            <a:r>
              <a:rPr lang="ko-KR" altLang="ko-KR" sz="1200" dirty="0" err="1">
                <a:solidFill>
                  <a:srgbClr val="354A50"/>
                </a:solidFill>
                <a:latin typeface="+mn-ea"/>
                <a:cs typeface="Nanum Gothic" charset="0"/>
              </a:rPr>
              <a:t>L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(밝기)만 </a:t>
            </a:r>
            <a:r>
              <a:rPr lang="ko-KR" altLang="ko-KR" sz="1200" dirty="0" smtClean="0">
                <a:solidFill>
                  <a:srgbClr val="354A50"/>
                </a:solidFill>
                <a:latin typeface="+mn-ea"/>
                <a:cs typeface="Nanum Gothic" charset="0"/>
              </a:rPr>
              <a:t>조정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클리핑</a:t>
            </a: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1989969" y="3484060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CLAHE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5372222" y="3632120"/>
            <a:ext cx="2903371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물리 기반 모델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대기 산란 모델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활용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통계적 관찰 기반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6415073" y="3483677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>
            <a:stCxn id="145" idx="3"/>
            <a:endCxn id="147" idx="1"/>
          </p:cNvCxnSpPr>
          <p:nvPr/>
        </p:nvCxnSpPr>
        <p:spPr>
          <a:xfrm flipV="1">
            <a:off x="2905897" y="3666878"/>
            <a:ext cx="3509176" cy="383"/>
          </a:xfrm>
          <a:prstGeom prst="line">
            <a:avLst/>
          </a:prstGeom>
          <a:ln w="28575">
            <a:solidFill>
              <a:srgbClr val="354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blipFill>
                <a:blip r:embed="rId6"/>
                <a:stretch>
                  <a:fillRect l="-2996" r="-1498"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54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6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😶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73214"/>
              </p:ext>
            </p:extLst>
          </p:nvPr>
        </p:nvGraphicFramePr>
        <p:xfrm>
          <a:off x="1820019" y="1067298"/>
          <a:ext cx="5505066" cy="223085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08393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12744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1398905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1870325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방식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n w="12700">
                            <a:noFill/>
                          </a:ln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</a:t>
                      </a:r>
                      <a:endParaRPr lang="ko-KR" altLang="en-US" sz="1100" b="1" dirty="0">
                        <a:ln w="12700">
                          <a:noFill/>
                        </a:ln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기반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빠름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불필요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밝은 배경에서 오류 가능성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AOD-Net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자동화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품질 좋음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필요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계산량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많음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호환성 문제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54224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DCPDN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두 방식 장점 결합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87865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LD-Net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CNN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고해상도 대응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채널 포맷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성능 부적합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DehazeDDPM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뛰어난 복원 품질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느림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자원 소모 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DCP_GAN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 + GAN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자연스러운 디테일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불안정성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성능 우위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pic>
        <p:nvPicPr>
          <p:cNvPr id="49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8342" y="3759362"/>
            <a:ext cx="1663741" cy="1241673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51" name="image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007949" y="3762866"/>
            <a:ext cx="1665766" cy="124318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89" name="image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39581" y="3759006"/>
            <a:ext cx="1664217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2" name="image2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69664" y="3759006"/>
            <a:ext cx="1664219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3" name="image1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199750" y="3760365"/>
            <a:ext cx="1669469" cy="1250062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sp>
        <p:nvSpPr>
          <p:cNvPr id="94" name="모서리가 둥근 직사각형 93"/>
          <p:cNvSpPr/>
          <p:nvPr/>
        </p:nvSpPr>
        <p:spPr>
          <a:xfrm>
            <a:off x="383187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Original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12120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(SOTS)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844664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(frida2)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574748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(NH_HAZE)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307459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4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729;p45"/>
          <p:cNvGrpSpPr/>
          <p:nvPr/>
        </p:nvGrpSpPr>
        <p:grpSpPr>
          <a:xfrm>
            <a:off x="0" y="3121433"/>
            <a:ext cx="9870818" cy="2022067"/>
            <a:chOff x="-15041315" y="1189176"/>
            <a:chExt cx="24186206" cy="4954618"/>
          </a:xfrm>
        </p:grpSpPr>
        <p:grpSp>
          <p:nvGrpSpPr>
            <p:cNvPr id="53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5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50872" y="1055798"/>
            <a:ext cx="7842257" cy="1153872"/>
            <a:chOff x="793743" y="1055798"/>
            <a:chExt cx="7842257" cy="1153872"/>
          </a:xfrm>
        </p:grpSpPr>
        <p:grpSp>
          <p:nvGrpSpPr>
            <p:cNvPr id="41" name="그룹 40"/>
            <p:cNvGrpSpPr/>
            <p:nvPr/>
          </p:nvGrpSpPr>
          <p:grpSpPr>
            <a:xfrm>
              <a:off x="793743" y="1055798"/>
              <a:ext cx="533990" cy="561088"/>
              <a:chOff x="3955638" y="1960395"/>
              <a:chExt cx="2450440" cy="2574791"/>
            </a:xfrm>
          </p:grpSpPr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38" y="1960395"/>
                <a:ext cx="2450440" cy="2574791"/>
              </a:xfrm>
              <a:prstGeom prst="rect">
                <a:avLst/>
              </a:prstGeom>
            </p:spPr>
          </p:pic>
          <p:sp>
            <p:nvSpPr>
              <p:cNvPr id="140" name="Google Shape;2395;p71"/>
              <p:cNvSpPr/>
              <p:nvPr/>
            </p:nvSpPr>
            <p:spPr>
              <a:xfrm>
                <a:off x="3957903" y="2137364"/>
                <a:ext cx="1073701" cy="481402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470" extrusionOk="0">
                    <a:moveTo>
                      <a:pt x="1" y="1"/>
                    </a:moveTo>
                    <a:lnTo>
                      <a:pt x="1" y="394"/>
                    </a:lnTo>
                    <a:cubicBezTo>
                      <a:pt x="597" y="432"/>
                      <a:pt x="1197" y="470"/>
                      <a:pt x="1592" y="470"/>
                    </a:cubicBezTo>
                    <a:cubicBezTo>
                      <a:pt x="1645" y="470"/>
                      <a:pt x="1694" y="469"/>
                      <a:pt x="1739" y="467"/>
                    </a:cubicBezTo>
                    <a:cubicBezTo>
                      <a:pt x="2562" y="437"/>
                      <a:pt x="2764" y="142"/>
                      <a:pt x="2764" y="142"/>
                    </a:cubicBezTo>
                    <a:cubicBezTo>
                      <a:pt x="2764" y="142"/>
                      <a:pt x="1100" y="99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1" name="Google Shape;2394;p71"/>
              <p:cNvSpPr/>
              <p:nvPr/>
            </p:nvSpPr>
            <p:spPr>
              <a:xfrm>
                <a:off x="4519786" y="2739117"/>
                <a:ext cx="1878874" cy="754077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574" extrusionOk="0">
                    <a:moveTo>
                      <a:pt x="6192" y="0"/>
                    </a:moveTo>
                    <a:cubicBezTo>
                      <a:pt x="5378" y="0"/>
                      <a:pt x="4414" y="67"/>
                      <a:pt x="3915" y="67"/>
                    </a:cubicBezTo>
                    <a:cubicBezTo>
                      <a:pt x="3813" y="67"/>
                      <a:pt x="3730" y="65"/>
                      <a:pt x="3672" y="58"/>
                    </a:cubicBezTo>
                    <a:cubicBezTo>
                      <a:pt x="3596" y="50"/>
                      <a:pt x="3451" y="47"/>
                      <a:pt x="3260" y="47"/>
                    </a:cubicBezTo>
                    <a:cubicBezTo>
                      <a:pt x="2257" y="47"/>
                      <a:pt x="0" y="138"/>
                      <a:pt x="0" y="138"/>
                    </a:cubicBezTo>
                    <a:cubicBezTo>
                      <a:pt x="0" y="138"/>
                      <a:pt x="2671" y="402"/>
                      <a:pt x="3354" y="402"/>
                    </a:cubicBezTo>
                    <a:cubicBezTo>
                      <a:pt x="3436" y="402"/>
                      <a:pt x="3490" y="398"/>
                      <a:pt x="3506" y="389"/>
                    </a:cubicBezTo>
                    <a:cubicBezTo>
                      <a:pt x="3556" y="365"/>
                      <a:pt x="3768" y="357"/>
                      <a:pt x="4052" y="357"/>
                    </a:cubicBezTo>
                    <a:cubicBezTo>
                      <a:pt x="4643" y="357"/>
                      <a:pt x="5548" y="393"/>
                      <a:pt x="5962" y="402"/>
                    </a:cubicBezTo>
                    <a:cubicBezTo>
                      <a:pt x="6417" y="414"/>
                      <a:pt x="7700" y="524"/>
                      <a:pt x="8677" y="574"/>
                    </a:cubicBezTo>
                    <a:lnTo>
                      <a:pt x="8677" y="193"/>
                    </a:lnTo>
                    <a:cubicBezTo>
                      <a:pt x="8093" y="162"/>
                      <a:pt x="7516" y="113"/>
                      <a:pt x="7172" y="58"/>
                    </a:cubicBezTo>
                    <a:cubicBezTo>
                      <a:pt x="6920" y="15"/>
                      <a:pt x="6573" y="0"/>
                      <a:pt x="6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42" name="오른쪽 화살표 41"/>
            <p:cNvSpPr/>
            <p:nvPr/>
          </p:nvSpPr>
          <p:spPr>
            <a:xfrm>
              <a:off x="1484352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오른쪽 화살표 42"/>
            <p:cNvSpPr/>
            <p:nvPr/>
          </p:nvSpPr>
          <p:spPr>
            <a:xfrm>
              <a:off x="3302867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005568" y="1162574"/>
              <a:ext cx="1111141" cy="452598"/>
              <a:chOff x="1996986" y="1306952"/>
              <a:chExt cx="1096698" cy="750307"/>
            </a:xfrm>
          </p:grpSpPr>
          <p:sp>
            <p:nvSpPr>
              <p:cNvPr id="137" name="모서리가 둥근 직사각형 136"/>
              <p:cNvSpPr/>
              <p:nvPr/>
            </p:nvSpPr>
            <p:spPr>
              <a:xfrm>
                <a:off x="1996986" y="1306952"/>
                <a:ext cx="109669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색상공간변환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996986" y="1674591"/>
                <a:ext cx="1096698" cy="38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RGB → LAB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5" name="오른쪽 화살표 44"/>
            <p:cNvSpPr/>
            <p:nvPr/>
          </p:nvSpPr>
          <p:spPr>
            <a:xfrm>
              <a:off x="4938232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5488987" y="1162574"/>
              <a:ext cx="1111141" cy="221019"/>
            </a:xfrm>
            <a:prstGeom prst="roundRect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LAB → RGB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6756747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544689" y="1162574"/>
              <a:ext cx="1545858" cy="363870"/>
              <a:chOff x="3516100" y="1306952"/>
              <a:chExt cx="1525764" cy="603217"/>
            </a:xfrm>
          </p:grpSpPr>
          <p:sp>
            <p:nvSpPr>
              <p:cNvPr id="135" name="모서리가 둥근 직사각형 134"/>
              <p:cNvSpPr/>
              <p:nvPr/>
            </p:nvSpPr>
            <p:spPr>
              <a:xfrm>
                <a:off x="3821018" y="1306952"/>
                <a:ext cx="91592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+mn-ea"/>
                  </a:rPr>
                  <a:t>CLAHE</a:t>
                </a:r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516100" y="1679337"/>
                <a:ext cx="15257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n-ea"/>
                    <a:ea typeface="+mn-ea"/>
                  </a:rPr>
                  <a:t>L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채널 </a:t>
                </a:r>
                <a:r>
                  <a:rPr lang="en-US" altLang="ko-KR" sz="900" dirty="0" smtClean="0">
                    <a:latin typeface="+mn-ea"/>
                    <a:ea typeface="+mn-ea"/>
                  </a:rPr>
                  <a:t>/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이미지 대비↑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090142" y="1162136"/>
              <a:ext cx="1545858" cy="371331"/>
              <a:chOff x="7015467" y="1306226"/>
              <a:chExt cx="1525764" cy="615585"/>
            </a:xfrm>
          </p:grpSpPr>
          <p:sp>
            <p:nvSpPr>
              <p:cNvPr id="133" name="모서리가 둥근 직사각형 132"/>
              <p:cNvSpPr/>
              <p:nvPr/>
            </p:nvSpPr>
            <p:spPr>
              <a:xfrm>
                <a:off x="7230000" y="1306226"/>
                <a:ext cx="109669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Dark Channel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7015467" y="1690979"/>
                <a:ext cx="15257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n-ea"/>
                    <a:ea typeface="+mn-ea"/>
                  </a:rPr>
                  <a:t>각 패치 </a:t>
                </a:r>
                <a:r>
                  <a:rPr lang="en-US" altLang="ko-KR" sz="900" dirty="0" smtClean="0">
                    <a:latin typeface="+mn-ea"/>
                    <a:ea typeface="+mn-ea"/>
                  </a:rPr>
                  <a:t>min(R,G,B)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50" name="Google Shape;17058;p89"/>
            <p:cNvGrpSpPr/>
            <p:nvPr/>
          </p:nvGrpSpPr>
          <p:grpSpPr>
            <a:xfrm>
              <a:off x="6820364" y="1636782"/>
              <a:ext cx="531251" cy="526005"/>
              <a:chOff x="7992843" y="2907251"/>
              <a:chExt cx="347794" cy="366328"/>
            </a:xfrm>
            <a:effectLst/>
          </p:grpSpPr>
          <p:sp>
            <p:nvSpPr>
              <p:cNvPr id="100" name="Google Shape;17059;p89"/>
              <p:cNvSpPr/>
              <p:nvPr/>
            </p:nvSpPr>
            <p:spPr>
              <a:xfrm>
                <a:off x="7992843" y="2907251"/>
                <a:ext cx="347794" cy="238032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1" name="Google Shape;17060;p89"/>
              <p:cNvSpPr/>
              <p:nvPr/>
            </p:nvSpPr>
            <p:spPr>
              <a:xfrm>
                <a:off x="7993210" y="2907251"/>
                <a:ext cx="26897" cy="23803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2" name="Google Shape;17061;p89"/>
              <p:cNvSpPr/>
              <p:nvPr/>
            </p:nvSpPr>
            <p:spPr>
              <a:xfrm>
                <a:off x="8018586" y="2935590"/>
                <a:ext cx="296334" cy="207439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3" name="Google Shape;17062;p89"/>
              <p:cNvSpPr/>
              <p:nvPr/>
            </p:nvSpPr>
            <p:spPr>
              <a:xfrm>
                <a:off x="8018586" y="2935249"/>
                <a:ext cx="22335" cy="20738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4" name="Google Shape;17063;p89"/>
              <p:cNvSpPr/>
              <p:nvPr/>
            </p:nvSpPr>
            <p:spPr>
              <a:xfrm>
                <a:off x="8137393" y="3051801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5" name="Google Shape;17064;p89"/>
              <p:cNvSpPr/>
              <p:nvPr/>
            </p:nvSpPr>
            <p:spPr>
              <a:xfrm>
                <a:off x="8137393" y="3051801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6" name="Google Shape;17065;p89"/>
              <p:cNvSpPr/>
              <p:nvPr/>
            </p:nvSpPr>
            <p:spPr>
              <a:xfrm>
                <a:off x="8216116" y="2961726"/>
                <a:ext cx="54134" cy="18243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7" name="Google Shape;17066;p89"/>
              <p:cNvSpPr/>
              <p:nvPr/>
            </p:nvSpPr>
            <p:spPr>
              <a:xfrm>
                <a:off x="8216116" y="2961726"/>
                <a:ext cx="17800" cy="18243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8" name="Google Shape;17067;p89"/>
              <p:cNvSpPr/>
              <p:nvPr/>
            </p:nvSpPr>
            <p:spPr>
              <a:xfrm>
                <a:off x="8137393" y="2998637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9" name="Google Shape;17068;p89"/>
              <p:cNvSpPr/>
              <p:nvPr/>
            </p:nvSpPr>
            <p:spPr>
              <a:xfrm>
                <a:off x="8137393" y="2998637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0" name="Google Shape;17069;p89"/>
              <p:cNvSpPr/>
              <p:nvPr/>
            </p:nvSpPr>
            <p:spPr>
              <a:xfrm>
                <a:off x="8147617" y="2998060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1" name="Google Shape;17070;p89"/>
              <p:cNvSpPr/>
              <p:nvPr/>
            </p:nvSpPr>
            <p:spPr>
              <a:xfrm>
                <a:off x="8148010" y="2998479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2" name="Google Shape;17071;p89"/>
              <p:cNvSpPr/>
              <p:nvPr/>
            </p:nvSpPr>
            <p:spPr>
              <a:xfrm>
                <a:off x="8076102" y="3071488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3" name="Google Shape;17072;p89"/>
              <p:cNvSpPr/>
              <p:nvPr/>
            </p:nvSpPr>
            <p:spPr>
              <a:xfrm>
                <a:off x="8076102" y="3071488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4" name="Google Shape;17073;p89"/>
              <p:cNvSpPr/>
              <p:nvPr/>
            </p:nvSpPr>
            <p:spPr>
              <a:xfrm>
                <a:off x="8068526" y="3098726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5" name="Google Shape;17074;p89"/>
              <p:cNvSpPr/>
              <p:nvPr/>
            </p:nvSpPr>
            <p:spPr>
              <a:xfrm>
                <a:off x="8068526" y="3098726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6" name="Google Shape;17075;p89"/>
              <p:cNvSpPr/>
              <p:nvPr/>
            </p:nvSpPr>
            <p:spPr>
              <a:xfrm>
                <a:off x="8250170" y="3065773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7" name="Google Shape;17076;p89"/>
              <p:cNvSpPr/>
              <p:nvPr/>
            </p:nvSpPr>
            <p:spPr>
              <a:xfrm>
                <a:off x="8247758" y="3102107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8" name="Google Shape;17077;p89"/>
              <p:cNvSpPr/>
              <p:nvPr/>
            </p:nvSpPr>
            <p:spPr>
              <a:xfrm>
                <a:off x="8250170" y="2992397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9" name="Google Shape;17078;p89"/>
              <p:cNvSpPr/>
              <p:nvPr/>
            </p:nvSpPr>
            <p:spPr>
              <a:xfrm>
                <a:off x="8250170" y="3029098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0" name="Google Shape;17079;p89"/>
              <p:cNvSpPr/>
              <p:nvPr/>
            </p:nvSpPr>
            <p:spPr>
              <a:xfrm>
                <a:off x="8059062" y="2981597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1" name="Google Shape;17080;p89"/>
              <p:cNvSpPr/>
              <p:nvPr/>
            </p:nvSpPr>
            <p:spPr>
              <a:xfrm>
                <a:off x="8059062" y="2981309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2" name="Google Shape;17081;p89"/>
              <p:cNvSpPr/>
              <p:nvPr/>
            </p:nvSpPr>
            <p:spPr>
              <a:xfrm>
                <a:off x="8079510" y="2981597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3" name="Google Shape;17082;p89"/>
              <p:cNvSpPr/>
              <p:nvPr/>
            </p:nvSpPr>
            <p:spPr>
              <a:xfrm>
                <a:off x="8065511" y="3055969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4" name="Google Shape;17083;p89"/>
              <p:cNvSpPr/>
              <p:nvPr/>
            </p:nvSpPr>
            <p:spPr>
              <a:xfrm>
                <a:off x="8065511" y="3058617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5" name="Google Shape;17084;p89"/>
              <p:cNvSpPr/>
              <p:nvPr/>
            </p:nvSpPr>
            <p:spPr>
              <a:xfrm>
                <a:off x="8164656" y="3051801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6" name="Google Shape;17085;p89"/>
              <p:cNvSpPr/>
              <p:nvPr/>
            </p:nvSpPr>
            <p:spPr>
              <a:xfrm>
                <a:off x="8130577" y="3199391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7" name="Google Shape;17086;p89"/>
              <p:cNvSpPr/>
              <p:nvPr/>
            </p:nvSpPr>
            <p:spPr>
              <a:xfrm>
                <a:off x="8130577" y="3199391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8" name="Google Shape;17087;p89"/>
              <p:cNvSpPr/>
              <p:nvPr/>
            </p:nvSpPr>
            <p:spPr>
              <a:xfrm>
                <a:off x="8096917" y="3245556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9" name="Google Shape;17088;p89"/>
              <p:cNvSpPr/>
              <p:nvPr/>
            </p:nvSpPr>
            <p:spPr>
              <a:xfrm>
                <a:off x="8096524" y="3252372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0" name="Google Shape;17089;p89"/>
              <p:cNvSpPr/>
              <p:nvPr/>
            </p:nvSpPr>
            <p:spPr>
              <a:xfrm>
                <a:off x="7992843" y="3143003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1" name="Google Shape;17090;p89"/>
              <p:cNvSpPr/>
              <p:nvPr/>
            </p:nvSpPr>
            <p:spPr>
              <a:xfrm>
                <a:off x="7992843" y="3143003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2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52" name="오른쪽 화살표 51"/>
            <p:cNvSpPr/>
            <p:nvPr/>
          </p:nvSpPr>
          <p:spPr>
            <a:xfrm>
              <a:off x="835463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오른쪽 화살표 89"/>
            <p:cNvSpPr/>
            <p:nvPr/>
          </p:nvSpPr>
          <p:spPr>
            <a:xfrm>
              <a:off x="2695777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1070162" y="1730752"/>
              <a:ext cx="1785051" cy="452792"/>
              <a:chOff x="1714194" y="2169685"/>
              <a:chExt cx="1761848" cy="750629"/>
            </a:xfrm>
          </p:grpSpPr>
          <p:sp>
            <p:nvSpPr>
              <p:cNvPr id="98" name="모서리가 둥근 직사각형 97"/>
              <p:cNvSpPr/>
              <p:nvPr/>
            </p:nvSpPr>
            <p:spPr>
              <a:xfrm>
                <a:off x="1991787" y="2169685"/>
                <a:ext cx="1206662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대기광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(A) 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추정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14194" y="2537646"/>
                <a:ext cx="1761848" cy="38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Dark Channel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내</a:t>
                </a:r>
                <a:r>
                  <a:rPr lang="en-US" altLang="ko-KR" sz="900" dirty="0">
                    <a:latin typeface="+mn-ea"/>
                    <a:ea typeface="+mn-ea"/>
                  </a:rPr>
                  <a:t>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밝은 </a:t>
                </a:r>
                <a:r>
                  <a:rPr lang="ko-KR" altLang="en-US" sz="900" dirty="0">
                    <a:latin typeface="+mn-ea"/>
                    <a:ea typeface="+mn-ea"/>
                  </a:rPr>
                  <a:t>픽셀</a:t>
                </a:r>
              </a:p>
            </p:txBody>
          </p:sp>
        </p:grpSp>
        <p:sp>
          <p:nvSpPr>
            <p:cNvPr id="92" name="모서리가 둥근 직사각형 91"/>
            <p:cNvSpPr/>
            <p:nvPr/>
          </p:nvSpPr>
          <p:spPr>
            <a:xfrm>
              <a:off x="3211726" y="1730752"/>
              <a:ext cx="1222554" cy="221019"/>
            </a:xfrm>
            <a:prstGeom prst="roundRect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전송률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(t)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추정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오른쪽 화살표 92"/>
            <p:cNvSpPr/>
            <p:nvPr/>
          </p:nvSpPr>
          <p:spPr>
            <a:xfrm>
              <a:off x="4556092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6304994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5072041" y="1730752"/>
              <a:ext cx="1111141" cy="478918"/>
              <a:chOff x="5082499" y="1804569"/>
              <a:chExt cx="1111141" cy="478918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5082499" y="1804569"/>
                <a:ext cx="1111141" cy="221019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복원식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 적용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5231580" y="2059130"/>
                    <a:ext cx="812978" cy="2243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ko-KR" altLang="en-US" sz="700" dirty="0"/>
                  </a:p>
                </p:txBody>
              </p:sp>
            </mc:Choice>
            <mc:Fallback xmlns="">
              <p:sp>
                <p:nvSpPr>
                  <p:cNvPr id="182" name="TextBox 1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580" y="2059130"/>
                    <a:ext cx="812978" cy="22435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2256" r="-3008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2" name="그림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726" y="2399707"/>
            <a:ext cx="5706821" cy="2568070"/>
          </a:xfrm>
          <a:prstGeom prst="rect">
            <a:avLst/>
          </a:prstGeom>
        </p:spPr>
      </p:pic>
      <p:sp>
        <p:nvSpPr>
          <p:cNvPr id="143" name="모서리가 둥근 직사각형 142"/>
          <p:cNvSpPr/>
          <p:nvPr/>
        </p:nvSpPr>
        <p:spPr>
          <a:xfrm>
            <a:off x="1813058" y="2485224"/>
            <a:ext cx="97018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01_Dehazing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00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713225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이상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정보 없음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📖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88188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01200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입력마다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 라벨 정보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존재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데이터 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  <a:endParaRPr lang="en-US" altLang="ko-KR" sz="1200" dirty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57213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일부 데이터만 라벨 정보 있음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대부분의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32176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준지도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76163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1" y="1529449"/>
            <a:ext cx="2202874" cy="208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54" y="1529449"/>
            <a:ext cx="2202874" cy="20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6" y="1529449"/>
            <a:ext cx="2202874" cy="20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600</Words>
  <Application>Microsoft Office PowerPoint</Application>
  <PresentationFormat>화면 슬라이드 쇼(16:9)</PresentationFormat>
  <Paragraphs>262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Nanum Gothic</vt:lpstr>
      <vt:lpstr>Cambria Math</vt:lpstr>
      <vt:lpstr>Arial</vt:lpstr>
      <vt:lpstr>Helvetica</vt:lpstr>
      <vt:lpstr>Poppins</vt:lpstr>
      <vt:lpstr>나눔고딕</vt:lpstr>
      <vt:lpstr>Abel</vt:lpstr>
      <vt:lpstr>Titanic Remembrance Day by Slidesgo</vt:lpstr>
      <vt:lpstr>CTRL SEA CTRL VISION</vt:lpstr>
      <vt:lpstr>1. 프로젝트 소개</vt:lpstr>
      <vt:lpstr>PowerPoint 프레젠테이션</vt:lpstr>
      <vt:lpstr>PowerPoint 프레젠테이션</vt:lpstr>
      <vt:lpstr>문두르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CTRL SEA CTRL VISION</dc:title>
  <dc:creator>kccistc</dc:creator>
  <cp:lastModifiedBy>kccistc</cp:lastModifiedBy>
  <cp:revision>66</cp:revision>
  <dcterms:modified xsi:type="dcterms:W3CDTF">2025-10-20T09:27:29Z</dcterms:modified>
</cp:coreProperties>
</file>